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3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9" r:id="rId3"/>
    <p:sldMasterId id="2147483701" r:id="rId4"/>
  </p:sldMasterIdLst>
  <p:sldIdLst>
    <p:sldId id="533" r:id="rId5"/>
    <p:sldId id="256" r:id="rId6"/>
    <p:sldId id="270" r:id="rId7"/>
    <p:sldId id="269" r:id="rId8"/>
    <p:sldId id="257" r:id="rId9"/>
    <p:sldId id="272" r:id="rId10"/>
    <p:sldId id="271" r:id="rId11"/>
    <p:sldId id="273" r:id="rId12"/>
    <p:sldId id="262" r:id="rId13"/>
    <p:sldId id="286" r:id="rId14"/>
    <p:sldId id="288" r:id="rId15"/>
    <p:sldId id="287" r:id="rId16"/>
    <p:sldId id="290" r:id="rId17"/>
    <p:sldId id="291" r:id="rId18"/>
    <p:sldId id="293" r:id="rId19"/>
    <p:sldId id="292" r:id="rId20"/>
    <p:sldId id="268" r:id="rId21"/>
  </p:sldIdLst>
  <p:sldSz cx="18288000" cy="10287000"/>
  <p:notesSz cx="6858000" cy="9144000"/>
  <p:embeddedFontLst>
    <p:embeddedFont>
      <p:font typeface="Calibri" panose="020F0502020204030204" pitchFamily="34" charset="0"/>
      <p:regular r:id="rId22"/>
      <p:bold r:id="rId23"/>
    </p:embeddedFont>
    <p:embeddedFont>
      <p:font typeface="Dibaj FaNum Black" panose="020B0604020202020204" charset="0"/>
      <p:bold r:id="rId24"/>
    </p:embeddedFont>
    <p:embeddedFont>
      <p:font typeface="Dibaj FaNum Medium" panose="020B0604020202020204" charset="0"/>
      <p:regular r:id="rId25"/>
    </p:embeddedFont>
    <p:embeddedFont>
      <p:font typeface="Open Sans" panose="020B0604020202020204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1" d="100"/>
          <a:sy n="71" d="100"/>
        </p:scale>
        <p:origin x="71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5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4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3.fntdata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57D7AB-B94C-4A10-93AE-61CE8F26BA4E}" type="doc">
      <dgm:prSet loTypeId="urn:microsoft.com/office/officeart/2005/8/layout/hProcess6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pPr rtl="1"/>
          <a:endParaRPr lang="fa-IR"/>
        </a:p>
      </dgm:t>
    </dgm:pt>
    <dgm:pt modelId="{A271315E-A5A7-43F8-BF46-3A6CD5664049}">
      <dgm:prSet phldrT="[Text]" custT="1"/>
      <dgm:spPr/>
      <dgm:t>
        <a:bodyPr/>
        <a:lstStyle/>
        <a:p>
          <a:pPr rtl="1"/>
          <a:r>
            <a:rPr lang="en-US" sz="2400" b="1" dirty="0"/>
            <a:t>Slab production</a:t>
          </a:r>
          <a:endParaRPr lang="fa-IR" sz="2400" b="1" dirty="0"/>
        </a:p>
      </dgm:t>
    </dgm:pt>
    <dgm:pt modelId="{7F4384E4-7327-4AD3-A7B2-16EA75E671C8}" type="parTrans" cxnId="{328736AD-84D8-4194-9A07-1F80480C1487}">
      <dgm:prSet/>
      <dgm:spPr/>
      <dgm:t>
        <a:bodyPr/>
        <a:lstStyle/>
        <a:p>
          <a:pPr rtl="1"/>
          <a:endParaRPr lang="fa-IR"/>
        </a:p>
      </dgm:t>
    </dgm:pt>
    <dgm:pt modelId="{7CEA7B55-D164-4413-AABE-70867F693FDC}" type="sibTrans" cxnId="{328736AD-84D8-4194-9A07-1F80480C1487}">
      <dgm:prSet/>
      <dgm:spPr/>
      <dgm:t>
        <a:bodyPr/>
        <a:lstStyle/>
        <a:p>
          <a:pPr rtl="1"/>
          <a:endParaRPr lang="fa-IR"/>
        </a:p>
      </dgm:t>
    </dgm:pt>
    <dgm:pt modelId="{B402FB34-6EFA-498A-847F-2A0158BE9CD0}">
      <dgm:prSet phldrT="[Text]" custT="1"/>
      <dgm:spPr/>
      <dgm:t>
        <a:bodyPr/>
        <a:lstStyle/>
        <a:p>
          <a:pPr rtl="1"/>
          <a:r>
            <a:rPr lang="en-US" sz="2800" b="1" dirty="0"/>
            <a:t>QC</a:t>
          </a:r>
          <a:endParaRPr lang="fa-IR" sz="2800" b="1" dirty="0"/>
        </a:p>
      </dgm:t>
    </dgm:pt>
    <dgm:pt modelId="{4E4D7F86-78BD-40A7-B3EF-699D33149195}" type="parTrans" cxnId="{E58F60D2-72AF-4A0A-9E05-667FE62ECAE8}">
      <dgm:prSet/>
      <dgm:spPr/>
      <dgm:t>
        <a:bodyPr/>
        <a:lstStyle/>
        <a:p>
          <a:pPr rtl="1"/>
          <a:endParaRPr lang="fa-IR"/>
        </a:p>
      </dgm:t>
    </dgm:pt>
    <dgm:pt modelId="{FBC820DC-FEA1-41C6-99AD-98651B605E28}" type="sibTrans" cxnId="{E58F60D2-72AF-4A0A-9E05-667FE62ECAE8}">
      <dgm:prSet/>
      <dgm:spPr/>
      <dgm:t>
        <a:bodyPr/>
        <a:lstStyle/>
        <a:p>
          <a:pPr rtl="1"/>
          <a:endParaRPr lang="fa-IR"/>
        </a:p>
      </dgm:t>
    </dgm:pt>
    <dgm:pt modelId="{C3A82AC4-C61D-48AD-8E62-2BDAF6BD019C}">
      <dgm:prSet phldrT="[Text]" custT="1"/>
      <dgm:spPr/>
      <dgm:t>
        <a:bodyPr/>
        <a:lstStyle/>
        <a:p>
          <a:pPr rtl="1"/>
          <a:r>
            <a:rPr lang="en-US" sz="2400" b="1" dirty="0"/>
            <a:t>Inform CCM</a:t>
          </a:r>
          <a:endParaRPr lang="fa-IR" sz="2400" b="1" dirty="0"/>
        </a:p>
      </dgm:t>
    </dgm:pt>
    <dgm:pt modelId="{47A96F48-71C6-494F-84CF-2EFE74002B13}" type="parTrans" cxnId="{284B15D2-6BE0-46D6-81F6-11A4BB4EAB02}">
      <dgm:prSet/>
      <dgm:spPr/>
      <dgm:t>
        <a:bodyPr/>
        <a:lstStyle/>
        <a:p>
          <a:pPr rtl="1"/>
          <a:endParaRPr lang="fa-IR"/>
        </a:p>
      </dgm:t>
    </dgm:pt>
    <dgm:pt modelId="{3732AAF4-BE39-495A-B255-9BE80E3A3914}" type="sibTrans" cxnId="{284B15D2-6BE0-46D6-81F6-11A4BB4EAB02}">
      <dgm:prSet/>
      <dgm:spPr/>
      <dgm:t>
        <a:bodyPr/>
        <a:lstStyle/>
        <a:p>
          <a:pPr rtl="1"/>
          <a:endParaRPr lang="fa-IR"/>
        </a:p>
      </dgm:t>
    </dgm:pt>
    <dgm:pt modelId="{26DF70A6-1EC3-49C6-80B1-E4FAEF74CEAE}">
      <dgm:prSet phldrT="[Text]" custT="1"/>
      <dgm:spPr/>
      <dgm:t>
        <a:bodyPr/>
        <a:lstStyle/>
        <a:p>
          <a:pPr rtl="1"/>
          <a:r>
            <a:rPr lang="en-US" sz="1800" b="1" dirty="0"/>
            <a:t>Process or equipment correction</a:t>
          </a:r>
          <a:endParaRPr lang="fa-IR" sz="1800" b="1" dirty="0"/>
        </a:p>
      </dgm:t>
    </dgm:pt>
    <dgm:pt modelId="{7768BE53-CC4D-4334-8877-414CA900C7C2}" type="parTrans" cxnId="{AC6DB7A9-F79D-4D20-96DB-C9E6C615EBB8}">
      <dgm:prSet/>
      <dgm:spPr/>
      <dgm:t>
        <a:bodyPr/>
        <a:lstStyle/>
        <a:p>
          <a:pPr rtl="1"/>
          <a:endParaRPr lang="fa-IR"/>
        </a:p>
      </dgm:t>
    </dgm:pt>
    <dgm:pt modelId="{BA65D281-5FFF-4450-AE21-5DF2D5E57652}" type="sibTrans" cxnId="{AC6DB7A9-F79D-4D20-96DB-C9E6C615EBB8}">
      <dgm:prSet/>
      <dgm:spPr/>
      <dgm:t>
        <a:bodyPr/>
        <a:lstStyle/>
        <a:p>
          <a:pPr rtl="1"/>
          <a:endParaRPr lang="fa-IR"/>
        </a:p>
      </dgm:t>
    </dgm:pt>
    <dgm:pt modelId="{D49C3A35-DA29-42C7-BE97-92DE9E13895C}">
      <dgm:prSet phldrT="[Text]"/>
      <dgm:spPr/>
      <dgm:t>
        <a:bodyPr/>
        <a:lstStyle/>
        <a:p>
          <a:pPr rtl="1"/>
          <a:r>
            <a:rPr lang="en-US" b="1" dirty="0"/>
            <a:t>High quality &amp; sound slab</a:t>
          </a:r>
          <a:endParaRPr lang="fa-IR" b="1" dirty="0"/>
        </a:p>
      </dgm:t>
    </dgm:pt>
    <dgm:pt modelId="{EF6C2080-DA5C-4B72-9300-930F939FBEF1}" type="parTrans" cxnId="{26626D93-1EEA-4B7B-A7DD-01F8D7D05E2E}">
      <dgm:prSet/>
      <dgm:spPr/>
      <dgm:t>
        <a:bodyPr/>
        <a:lstStyle/>
        <a:p>
          <a:pPr rtl="1"/>
          <a:endParaRPr lang="fa-IR"/>
        </a:p>
      </dgm:t>
    </dgm:pt>
    <dgm:pt modelId="{68AC9724-260E-485E-BE90-9A532995B8E0}" type="sibTrans" cxnId="{26626D93-1EEA-4B7B-A7DD-01F8D7D05E2E}">
      <dgm:prSet/>
      <dgm:spPr/>
      <dgm:t>
        <a:bodyPr/>
        <a:lstStyle/>
        <a:p>
          <a:pPr rtl="1"/>
          <a:endParaRPr lang="fa-IR"/>
        </a:p>
      </dgm:t>
    </dgm:pt>
    <dgm:pt modelId="{11298410-D2CB-45F3-844B-1B9980498888}" type="pres">
      <dgm:prSet presAssocID="{4557D7AB-B94C-4A10-93AE-61CE8F26BA4E}" presName="theList" presStyleCnt="0">
        <dgm:presLayoutVars>
          <dgm:dir/>
          <dgm:animLvl val="lvl"/>
          <dgm:resizeHandles val="exact"/>
        </dgm:presLayoutVars>
      </dgm:prSet>
      <dgm:spPr/>
    </dgm:pt>
    <dgm:pt modelId="{14981CF4-4104-49F9-AD2A-080FD884EC67}" type="pres">
      <dgm:prSet presAssocID="{A271315E-A5A7-43F8-BF46-3A6CD5664049}" presName="compNode" presStyleCnt="0"/>
      <dgm:spPr/>
    </dgm:pt>
    <dgm:pt modelId="{8CDB7943-A7BF-4D49-88F5-F27F1BC7CB79}" type="pres">
      <dgm:prSet presAssocID="{A271315E-A5A7-43F8-BF46-3A6CD5664049}" presName="noGeometry" presStyleCnt="0"/>
      <dgm:spPr/>
    </dgm:pt>
    <dgm:pt modelId="{5F0A8CA2-F18E-41C5-BC73-A92B62621244}" type="pres">
      <dgm:prSet presAssocID="{A271315E-A5A7-43F8-BF46-3A6CD5664049}" presName="childTextVisible" presStyleLbl="bgAccFollowNode1" presStyleIdx="0" presStyleCnt="5">
        <dgm:presLayoutVars>
          <dgm:bulletEnabled val="1"/>
        </dgm:presLayoutVars>
      </dgm:prSet>
      <dgm:spPr/>
    </dgm:pt>
    <dgm:pt modelId="{3D5C7187-E250-4BD5-89DB-221B5398D35E}" type="pres">
      <dgm:prSet presAssocID="{A271315E-A5A7-43F8-BF46-3A6CD5664049}" presName="childTextHidden" presStyleLbl="bgAccFollowNode1" presStyleIdx="0" presStyleCnt="5"/>
      <dgm:spPr/>
    </dgm:pt>
    <dgm:pt modelId="{CFCC055B-9977-41A4-BA96-FDD1E33656D6}" type="pres">
      <dgm:prSet presAssocID="{A271315E-A5A7-43F8-BF46-3A6CD5664049}" presName="parentText" presStyleLbl="node1" presStyleIdx="0" presStyleCnt="5" custScaleX="152747" custLinFactNeighborX="82046">
        <dgm:presLayoutVars>
          <dgm:chMax val="1"/>
          <dgm:bulletEnabled val="1"/>
        </dgm:presLayoutVars>
      </dgm:prSet>
      <dgm:spPr/>
    </dgm:pt>
    <dgm:pt modelId="{5D28C0A5-40EB-453F-9302-99AD1B597424}" type="pres">
      <dgm:prSet presAssocID="{A271315E-A5A7-43F8-BF46-3A6CD5664049}" presName="aSpace" presStyleCnt="0"/>
      <dgm:spPr/>
    </dgm:pt>
    <dgm:pt modelId="{82269A87-7ED0-455D-B26F-74AE7D6B99EE}" type="pres">
      <dgm:prSet presAssocID="{B402FB34-6EFA-498A-847F-2A0158BE9CD0}" presName="compNode" presStyleCnt="0"/>
      <dgm:spPr/>
    </dgm:pt>
    <dgm:pt modelId="{F24484F3-14CA-4DA5-BA04-FE25B5E4473A}" type="pres">
      <dgm:prSet presAssocID="{B402FB34-6EFA-498A-847F-2A0158BE9CD0}" presName="noGeometry" presStyleCnt="0"/>
      <dgm:spPr/>
    </dgm:pt>
    <dgm:pt modelId="{FC929D25-C544-4E46-889F-0A7F62ADCA51}" type="pres">
      <dgm:prSet presAssocID="{B402FB34-6EFA-498A-847F-2A0158BE9CD0}" presName="childTextVisible" presStyleLbl="bgAccFollowNode1" presStyleIdx="1" presStyleCnt="5">
        <dgm:presLayoutVars>
          <dgm:bulletEnabled val="1"/>
        </dgm:presLayoutVars>
      </dgm:prSet>
      <dgm:spPr/>
    </dgm:pt>
    <dgm:pt modelId="{ABB5E398-86DF-4F51-BC06-907F7C6AB5A6}" type="pres">
      <dgm:prSet presAssocID="{B402FB34-6EFA-498A-847F-2A0158BE9CD0}" presName="childTextHidden" presStyleLbl="bgAccFollowNode1" presStyleIdx="1" presStyleCnt="5"/>
      <dgm:spPr/>
    </dgm:pt>
    <dgm:pt modelId="{D70A4239-8685-455A-BF80-F98DB3C7D7D4}" type="pres">
      <dgm:prSet presAssocID="{B402FB34-6EFA-498A-847F-2A0158BE9CD0}" presName="parentText" presStyleLbl="node1" presStyleIdx="1" presStyleCnt="5" custLinFactNeighborX="78333">
        <dgm:presLayoutVars>
          <dgm:chMax val="1"/>
          <dgm:bulletEnabled val="1"/>
        </dgm:presLayoutVars>
      </dgm:prSet>
      <dgm:spPr/>
    </dgm:pt>
    <dgm:pt modelId="{E23C2625-3348-4A45-935E-219222F905C9}" type="pres">
      <dgm:prSet presAssocID="{B402FB34-6EFA-498A-847F-2A0158BE9CD0}" presName="aSpace" presStyleCnt="0"/>
      <dgm:spPr/>
    </dgm:pt>
    <dgm:pt modelId="{EE638AF2-02DD-461B-ADB9-14BCB41B9826}" type="pres">
      <dgm:prSet presAssocID="{C3A82AC4-C61D-48AD-8E62-2BDAF6BD019C}" presName="compNode" presStyleCnt="0"/>
      <dgm:spPr/>
    </dgm:pt>
    <dgm:pt modelId="{82B0914D-541E-4B6A-9851-4FD7A8DB8D74}" type="pres">
      <dgm:prSet presAssocID="{C3A82AC4-C61D-48AD-8E62-2BDAF6BD019C}" presName="noGeometry" presStyleCnt="0"/>
      <dgm:spPr/>
    </dgm:pt>
    <dgm:pt modelId="{2832190C-E16C-4DEB-A835-758ADDCFFAAA}" type="pres">
      <dgm:prSet presAssocID="{C3A82AC4-C61D-48AD-8E62-2BDAF6BD019C}" presName="childTextVisible" presStyleLbl="bgAccFollowNode1" presStyleIdx="2" presStyleCnt="5">
        <dgm:presLayoutVars>
          <dgm:bulletEnabled val="1"/>
        </dgm:presLayoutVars>
      </dgm:prSet>
      <dgm:spPr/>
    </dgm:pt>
    <dgm:pt modelId="{7C9F3BB8-EEEB-4A37-988D-C11F3187CAB0}" type="pres">
      <dgm:prSet presAssocID="{C3A82AC4-C61D-48AD-8E62-2BDAF6BD019C}" presName="childTextHidden" presStyleLbl="bgAccFollowNode1" presStyleIdx="2" presStyleCnt="5"/>
      <dgm:spPr/>
    </dgm:pt>
    <dgm:pt modelId="{3E252641-4336-4BBB-A32C-5DB39E40B052}" type="pres">
      <dgm:prSet presAssocID="{C3A82AC4-C61D-48AD-8E62-2BDAF6BD019C}" presName="parentText" presStyleLbl="node1" presStyleIdx="2" presStyleCnt="5" custLinFactNeighborX="85530">
        <dgm:presLayoutVars>
          <dgm:chMax val="1"/>
          <dgm:bulletEnabled val="1"/>
        </dgm:presLayoutVars>
      </dgm:prSet>
      <dgm:spPr/>
    </dgm:pt>
    <dgm:pt modelId="{1A89F2D0-53C1-4293-9A1D-4FF8F155C29F}" type="pres">
      <dgm:prSet presAssocID="{C3A82AC4-C61D-48AD-8E62-2BDAF6BD019C}" presName="aSpace" presStyleCnt="0"/>
      <dgm:spPr/>
    </dgm:pt>
    <dgm:pt modelId="{C816E9DF-9545-4388-B67A-EAECC59BF78C}" type="pres">
      <dgm:prSet presAssocID="{26DF70A6-1EC3-49C6-80B1-E4FAEF74CEAE}" presName="compNode" presStyleCnt="0"/>
      <dgm:spPr/>
    </dgm:pt>
    <dgm:pt modelId="{E1D30AEC-AD0F-4BBF-A2C4-A76C6609EAC2}" type="pres">
      <dgm:prSet presAssocID="{26DF70A6-1EC3-49C6-80B1-E4FAEF74CEAE}" presName="noGeometry" presStyleCnt="0"/>
      <dgm:spPr/>
    </dgm:pt>
    <dgm:pt modelId="{242FEC33-7D88-416F-B091-45CBD34CBB58}" type="pres">
      <dgm:prSet presAssocID="{26DF70A6-1EC3-49C6-80B1-E4FAEF74CEAE}" presName="childTextVisible" presStyleLbl="bgAccFollowNode1" presStyleIdx="3" presStyleCnt="5">
        <dgm:presLayoutVars>
          <dgm:bulletEnabled val="1"/>
        </dgm:presLayoutVars>
      </dgm:prSet>
      <dgm:spPr/>
    </dgm:pt>
    <dgm:pt modelId="{B9B20C3B-5DBC-4715-B1C0-AEB00C83E855}" type="pres">
      <dgm:prSet presAssocID="{26DF70A6-1EC3-49C6-80B1-E4FAEF74CEAE}" presName="childTextHidden" presStyleLbl="bgAccFollowNode1" presStyleIdx="3" presStyleCnt="5"/>
      <dgm:spPr/>
    </dgm:pt>
    <dgm:pt modelId="{0346F3F7-BBC6-4538-A2ED-9F12D43E76AA}" type="pres">
      <dgm:prSet presAssocID="{26DF70A6-1EC3-49C6-80B1-E4FAEF74CEAE}" presName="parentText" presStyleLbl="node1" presStyleIdx="3" presStyleCnt="5" custScaleX="118271" custLinFactNeighborX="85530">
        <dgm:presLayoutVars>
          <dgm:chMax val="1"/>
          <dgm:bulletEnabled val="1"/>
        </dgm:presLayoutVars>
      </dgm:prSet>
      <dgm:spPr/>
    </dgm:pt>
    <dgm:pt modelId="{2680FEC6-42D9-4907-B6B9-4DC22B16E61F}" type="pres">
      <dgm:prSet presAssocID="{26DF70A6-1EC3-49C6-80B1-E4FAEF74CEAE}" presName="aSpace" presStyleCnt="0"/>
      <dgm:spPr/>
    </dgm:pt>
    <dgm:pt modelId="{3B5C4F45-DBFD-4ED1-BDCA-5C3AAA88EE33}" type="pres">
      <dgm:prSet presAssocID="{D49C3A35-DA29-42C7-BE97-92DE9E13895C}" presName="compNode" presStyleCnt="0"/>
      <dgm:spPr/>
    </dgm:pt>
    <dgm:pt modelId="{24A4AE04-F5DF-45B7-8014-FBDD3B535F4B}" type="pres">
      <dgm:prSet presAssocID="{D49C3A35-DA29-42C7-BE97-92DE9E13895C}" presName="noGeometry" presStyleCnt="0"/>
      <dgm:spPr/>
    </dgm:pt>
    <dgm:pt modelId="{7589DC8C-FF1D-480A-9BC2-755680A5DEBF}" type="pres">
      <dgm:prSet presAssocID="{D49C3A35-DA29-42C7-BE97-92DE9E13895C}" presName="childTextVisible" presStyleLbl="bgAccFollowNode1" presStyleIdx="4" presStyleCnt="5">
        <dgm:presLayoutVars>
          <dgm:bulletEnabled val="1"/>
        </dgm:presLayoutVars>
      </dgm:prSet>
      <dgm:spPr/>
    </dgm:pt>
    <dgm:pt modelId="{F77C9628-3F09-4E07-9CAC-78F6CA75DA94}" type="pres">
      <dgm:prSet presAssocID="{D49C3A35-DA29-42C7-BE97-92DE9E13895C}" presName="childTextHidden" presStyleLbl="bgAccFollowNode1" presStyleIdx="4" presStyleCnt="5"/>
      <dgm:spPr/>
    </dgm:pt>
    <dgm:pt modelId="{AD14DFB9-C3BA-44BD-8CD6-0C741FDB7C38}" type="pres">
      <dgm:prSet presAssocID="{D49C3A35-DA29-42C7-BE97-92DE9E13895C}" presName="parentText" presStyleLbl="node1" presStyleIdx="4" presStyleCnt="5" custScaleX="118271" custLinFactNeighborX="85530">
        <dgm:presLayoutVars>
          <dgm:chMax val="1"/>
          <dgm:bulletEnabled val="1"/>
        </dgm:presLayoutVars>
      </dgm:prSet>
      <dgm:spPr/>
    </dgm:pt>
  </dgm:ptLst>
  <dgm:cxnLst>
    <dgm:cxn modelId="{31714C21-82CF-4DA3-9835-E3179FEB55C4}" type="presOf" srcId="{26DF70A6-1EC3-49C6-80B1-E4FAEF74CEAE}" destId="{0346F3F7-BBC6-4538-A2ED-9F12D43E76AA}" srcOrd="0" destOrd="0" presId="urn:microsoft.com/office/officeart/2005/8/layout/hProcess6"/>
    <dgm:cxn modelId="{46248984-4CD5-48DF-A33B-8385CBDDF3E7}" type="presOf" srcId="{C3A82AC4-C61D-48AD-8E62-2BDAF6BD019C}" destId="{3E252641-4336-4BBB-A32C-5DB39E40B052}" srcOrd="0" destOrd="0" presId="urn:microsoft.com/office/officeart/2005/8/layout/hProcess6"/>
    <dgm:cxn modelId="{21895A85-23B8-4624-B02E-015C22C18DB2}" type="presOf" srcId="{A271315E-A5A7-43F8-BF46-3A6CD5664049}" destId="{CFCC055B-9977-41A4-BA96-FDD1E33656D6}" srcOrd="0" destOrd="0" presId="urn:microsoft.com/office/officeart/2005/8/layout/hProcess6"/>
    <dgm:cxn modelId="{26626D93-1EEA-4B7B-A7DD-01F8D7D05E2E}" srcId="{4557D7AB-B94C-4A10-93AE-61CE8F26BA4E}" destId="{D49C3A35-DA29-42C7-BE97-92DE9E13895C}" srcOrd="4" destOrd="0" parTransId="{EF6C2080-DA5C-4B72-9300-930F939FBEF1}" sibTransId="{68AC9724-260E-485E-BE90-9A532995B8E0}"/>
    <dgm:cxn modelId="{AC6DB7A9-F79D-4D20-96DB-C9E6C615EBB8}" srcId="{4557D7AB-B94C-4A10-93AE-61CE8F26BA4E}" destId="{26DF70A6-1EC3-49C6-80B1-E4FAEF74CEAE}" srcOrd="3" destOrd="0" parTransId="{7768BE53-CC4D-4334-8877-414CA900C7C2}" sibTransId="{BA65D281-5FFF-4450-AE21-5DF2D5E57652}"/>
    <dgm:cxn modelId="{328736AD-84D8-4194-9A07-1F80480C1487}" srcId="{4557D7AB-B94C-4A10-93AE-61CE8F26BA4E}" destId="{A271315E-A5A7-43F8-BF46-3A6CD5664049}" srcOrd="0" destOrd="0" parTransId="{7F4384E4-7327-4AD3-A7B2-16EA75E671C8}" sibTransId="{7CEA7B55-D164-4413-AABE-70867F693FDC}"/>
    <dgm:cxn modelId="{284B15D2-6BE0-46D6-81F6-11A4BB4EAB02}" srcId="{4557D7AB-B94C-4A10-93AE-61CE8F26BA4E}" destId="{C3A82AC4-C61D-48AD-8E62-2BDAF6BD019C}" srcOrd="2" destOrd="0" parTransId="{47A96F48-71C6-494F-84CF-2EFE74002B13}" sibTransId="{3732AAF4-BE39-495A-B255-9BE80E3A3914}"/>
    <dgm:cxn modelId="{E58F60D2-72AF-4A0A-9E05-667FE62ECAE8}" srcId="{4557D7AB-B94C-4A10-93AE-61CE8F26BA4E}" destId="{B402FB34-6EFA-498A-847F-2A0158BE9CD0}" srcOrd="1" destOrd="0" parTransId="{4E4D7F86-78BD-40A7-B3EF-699D33149195}" sibTransId="{FBC820DC-FEA1-41C6-99AD-98651B605E28}"/>
    <dgm:cxn modelId="{EF4F44D4-1132-4275-B1D7-02F5FE738D33}" type="presOf" srcId="{D49C3A35-DA29-42C7-BE97-92DE9E13895C}" destId="{AD14DFB9-C3BA-44BD-8CD6-0C741FDB7C38}" srcOrd="0" destOrd="0" presId="urn:microsoft.com/office/officeart/2005/8/layout/hProcess6"/>
    <dgm:cxn modelId="{24DE50EB-D742-47BE-A76C-E76F1DBDBBF8}" type="presOf" srcId="{4557D7AB-B94C-4A10-93AE-61CE8F26BA4E}" destId="{11298410-D2CB-45F3-844B-1B9980498888}" srcOrd="0" destOrd="0" presId="urn:microsoft.com/office/officeart/2005/8/layout/hProcess6"/>
    <dgm:cxn modelId="{ED0E56F5-2BB4-450B-9810-E6F9013EC7F9}" type="presOf" srcId="{B402FB34-6EFA-498A-847F-2A0158BE9CD0}" destId="{D70A4239-8685-455A-BF80-F98DB3C7D7D4}" srcOrd="0" destOrd="0" presId="urn:microsoft.com/office/officeart/2005/8/layout/hProcess6"/>
    <dgm:cxn modelId="{458CBA78-E78F-43B7-BF3D-9981B698C036}" type="presParOf" srcId="{11298410-D2CB-45F3-844B-1B9980498888}" destId="{14981CF4-4104-49F9-AD2A-080FD884EC67}" srcOrd="0" destOrd="0" presId="urn:microsoft.com/office/officeart/2005/8/layout/hProcess6"/>
    <dgm:cxn modelId="{FC3DB948-832A-4B14-A54D-FD600C38A1BD}" type="presParOf" srcId="{14981CF4-4104-49F9-AD2A-080FD884EC67}" destId="{8CDB7943-A7BF-4D49-88F5-F27F1BC7CB79}" srcOrd="0" destOrd="0" presId="urn:microsoft.com/office/officeart/2005/8/layout/hProcess6"/>
    <dgm:cxn modelId="{59609961-41F6-4C5F-973E-54FFDE8D57E6}" type="presParOf" srcId="{14981CF4-4104-49F9-AD2A-080FD884EC67}" destId="{5F0A8CA2-F18E-41C5-BC73-A92B62621244}" srcOrd="1" destOrd="0" presId="urn:microsoft.com/office/officeart/2005/8/layout/hProcess6"/>
    <dgm:cxn modelId="{D3DA9D9F-0043-4BF6-AED1-76C8CCF839A1}" type="presParOf" srcId="{14981CF4-4104-49F9-AD2A-080FD884EC67}" destId="{3D5C7187-E250-4BD5-89DB-221B5398D35E}" srcOrd="2" destOrd="0" presId="urn:microsoft.com/office/officeart/2005/8/layout/hProcess6"/>
    <dgm:cxn modelId="{553B3E56-D5AA-4746-8EF2-608F34F38F8C}" type="presParOf" srcId="{14981CF4-4104-49F9-AD2A-080FD884EC67}" destId="{CFCC055B-9977-41A4-BA96-FDD1E33656D6}" srcOrd="3" destOrd="0" presId="urn:microsoft.com/office/officeart/2005/8/layout/hProcess6"/>
    <dgm:cxn modelId="{1F4FDEAB-4936-4752-84DB-DB26FB24D637}" type="presParOf" srcId="{11298410-D2CB-45F3-844B-1B9980498888}" destId="{5D28C0A5-40EB-453F-9302-99AD1B597424}" srcOrd="1" destOrd="0" presId="urn:microsoft.com/office/officeart/2005/8/layout/hProcess6"/>
    <dgm:cxn modelId="{CD2D0B46-BA03-4A9E-A638-6CFC6304B036}" type="presParOf" srcId="{11298410-D2CB-45F3-844B-1B9980498888}" destId="{82269A87-7ED0-455D-B26F-74AE7D6B99EE}" srcOrd="2" destOrd="0" presId="urn:microsoft.com/office/officeart/2005/8/layout/hProcess6"/>
    <dgm:cxn modelId="{992B87C9-1940-41E6-9A82-CCEEBC022FA7}" type="presParOf" srcId="{82269A87-7ED0-455D-B26F-74AE7D6B99EE}" destId="{F24484F3-14CA-4DA5-BA04-FE25B5E4473A}" srcOrd="0" destOrd="0" presId="urn:microsoft.com/office/officeart/2005/8/layout/hProcess6"/>
    <dgm:cxn modelId="{44628270-4EAD-4339-A850-FE646EB5C5BB}" type="presParOf" srcId="{82269A87-7ED0-455D-B26F-74AE7D6B99EE}" destId="{FC929D25-C544-4E46-889F-0A7F62ADCA51}" srcOrd="1" destOrd="0" presId="urn:microsoft.com/office/officeart/2005/8/layout/hProcess6"/>
    <dgm:cxn modelId="{0DAE1921-B7CF-41A8-8494-CDFE127062A3}" type="presParOf" srcId="{82269A87-7ED0-455D-B26F-74AE7D6B99EE}" destId="{ABB5E398-86DF-4F51-BC06-907F7C6AB5A6}" srcOrd="2" destOrd="0" presId="urn:microsoft.com/office/officeart/2005/8/layout/hProcess6"/>
    <dgm:cxn modelId="{22ED372E-B20F-49E9-AAE2-ECAC8420CFCC}" type="presParOf" srcId="{82269A87-7ED0-455D-B26F-74AE7D6B99EE}" destId="{D70A4239-8685-455A-BF80-F98DB3C7D7D4}" srcOrd="3" destOrd="0" presId="urn:microsoft.com/office/officeart/2005/8/layout/hProcess6"/>
    <dgm:cxn modelId="{42F3E2B1-173E-42F5-A5D9-4551A9439E51}" type="presParOf" srcId="{11298410-D2CB-45F3-844B-1B9980498888}" destId="{E23C2625-3348-4A45-935E-219222F905C9}" srcOrd="3" destOrd="0" presId="urn:microsoft.com/office/officeart/2005/8/layout/hProcess6"/>
    <dgm:cxn modelId="{E05256F5-8F91-426F-B098-FA05AA10D3E0}" type="presParOf" srcId="{11298410-D2CB-45F3-844B-1B9980498888}" destId="{EE638AF2-02DD-461B-ADB9-14BCB41B9826}" srcOrd="4" destOrd="0" presId="urn:microsoft.com/office/officeart/2005/8/layout/hProcess6"/>
    <dgm:cxn modelId="{CB04E0F3-A133-4597-98CB-5511F1576D00}" type="presParOf" srcId="{EE638AF2-02DD-461B-ADB9-14BCB41B9826}" destId="{82B0914D-541E-4B6A-9851-4FD7A8DB8D74}" srcOrd="0" destOrd="0" presId="urn:microsoft.com/office/officeart/2005/8/layout/hProcess6"/>
    <dgm:cxn modelId="{34EEFA1F-740A-4B59-99CE-CFF1EE5B3874}" type="presParOf" srcId="{EE638AF2-02DD-461B-ADB9-14BCB41B9826}" destId="{2832190C-E16C-4DEB-A835-758ADDCFFAAA}" srcOrd="1" destOrd="0" presId="urn:microsoft.com/office/officeart/2005/8/layout/hProcess6"/>
    <dgm:cxn modelId="{3C8A191B-DF8B-44FC-94F5-C6E774E8F4D0}" type="presParOf" srcId="{EE638AF2-02DD-461B-ADB9-14BCB41B9826}" destId="{7C9F3BB8-EEEB-4A37-988D-C11F3187CAB0}" srcOrd="2" destOrd="0" presId="urn:microsoft.com/office/officeart/2005/8/layout/hProcess6"/>
    <dgm:cxn modelId="{DFA63F46-3FD6-430B-A98A-5A8E5ED02384}" type="presParOf" srcId="{EE638AF2-02DD-461B-ADB9-14BCB41B9826}" destId="{3E252641-4336-4BBB-A32C-5DB39E40B052}" srcOrd="3" destOrd="0" presId="urn:microsoft.com/office/officeart/2005/8/layout/hProcess6"/>
    <dgm:cxn modelId="{DF800316-CDF3-4DC1-A05C-B921D9322B5A}" type="presParOf" srcId="{11298410-D2CB-45F3-844B-1B9980498888}" destId="{1A89F2D0-53C1-4293-9A1D-4FF8F155C29F}" srcOrd="5" destOrd="0" presId="urn:microsoft.com/office/officeart/2005/8/layout/hProcess6"/>
    <dgm:cxn modelId="{21A9C1AD-1600-4539-8E0D-B36EC3570CB0}" type="presParOf" srcId="{11298410-D2CB-45F3-844B-1B9980498888}" destId="{C816E9DF-9545-4388-B67A-EAECC59BF78C}" srcOrd="6" destOrd="0" presId="urn:microsoft.com/office/officeart/2005/8/layout/hProcess6"/>
    <dgm:cxn modelId="{4D5ACCFA-7A7F-4911-8107-43A9F619CAD5}" type="presParOf" srcId="{C816E9DF-9545-4388-B67A-EAECC59BF78C}" destId="{E1D30AEC-AD0F-4BBF-A2C4-A76C6609EAC2}" srcOrd="0" destOrd="0" presId="urn:microsoft.com/office/officeart/2005/8/layout/hProcess6"/>
    <dgm:cxn modelId="{177D38E8-D92E-4190-8D98-1BD223416D13}" type="presParOf" srcId="{C816E9DF-9545-4388-B67A-EAECC59BF78C}" destId="{242FEC33-7D88-416F-B091-45CBD34CBB58}" srcOrd="1" destOrd="0" presId="urn:microsoft.com/office/officeart/2005/8/layout/hProcess6"/>
    <dgm:cxn modelId="{844D970A-E350-4A46-9BC4-F44E038C3D4C}" type="presParOf" srcId="{C816E9DF-9545-4388-B67A-EAECC59BF78C}" destId="{B9B20C3B-5DBC-4715-B1C0-AEB00C83E855}" srcOrd="2" destOrd="0" presId="urn:microsoft.com/office/officeart/2005/8/layout/hProcess6"/>
    <dgm:cxn modelId="{C151F920-2BC7-44F1-9824-DFD801881390}" type="presParOf" srcId="{C816E9DF-9545-4388-B67A-EAECC59BF78C}" destId="{0346F3F7-BBC6-4538-A2ED-9F12D43E76AA}" srcOrd="3" destOrd="0" presId="urn:microsoft.com/office/officeart/2005/8/layout/hProcess6"/>
    <dgm:cxn modelId="{F4EAC925-D1BA-4406-B404-39127F58585F}" type="presParOf" srcId="{11298410-D2CB-45F3-844B-1B9980498888}" destId="{2680FEC6-42D9-4907-B6B9-4DC22B16E61F}" srcOrd="7" destOrd="0" presId="urn:microsoft.com/office/officeart/2005/8/layout/hProcess6"/>
    <dgm:cxn modelId="{5A0A2907-BE43-4D63-B152-294B2B14199C}" type="presParOf" srcId="{11298410-D2CB-45F3-844B-1B9980498888}" destId="{3B5C4F45-DBFD-4ED1-BDCA-5C3AAA88EE33}" srcOrd="8" destOrd="0" presId="urn:microsoft.com/office/officeart/2005/8/layout/hProcess6"/>
    <dgm:cxn modelId="{94DE06E3-D0B8-466B-AE44-D401173C4E62}" type="presParOf" srcId="{3B5C4F45-DBFD-4ED1-BDCA-5C3AAA88EE33}" destId="{24A4AE04-F5DF-45B7-8014-FBDD3B535F4B}" srcOrd="0" destOrd="0" presId="urn:microsoft.com/office/officeart/2005/8/layout/hProcess6"/>
    <dgm:cxn modelId="{01C5E110-A29E-4871-BBE4-2DA8673852E7}" type="presParOf" srcId="{3B5C4F45-DBFD-4ED1-BDCA-5C3AAA88EE33}" destId="{7589DC8C-FF1D-480A-9BC2-755680A5DEBF}" srcOrd="1" destOrd="0" presId="urn:microsoft.com/office/officeart/2005/8/layout/hProcess6"/>
    <dgm:cxn modelId="{D962EB7B-8A8F-4DAF-A9C6-054338EE954C}" type="presParOf" srcId="{3B5C4F45-DBFD-4ED1-BDCA-5C3AAA88EE33}" destId="{F77C9628-3F09-4E07-9CAC-78F6CA75DA94}" srcOrd="2" destOrd="0" presId="urn:microsoft.com/office/officeart/2005/8/layout/hProcess6"/>
    <dgm:cxn modelId="{97657923-DC34-41C3-9D63-B6F0D9BE65F7}" type="presParOf" srcId="{3B5C4F45-DBFD-4ED1-BDCA-5C3AAA88EE33}" destId="{AD14DFB9-C3BA-44BD-8CD6-0C741FDB7C38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BEF32A4-351D-4211-A569-229B28045690}" type="doc">
      <dgm:prSet loTypeId="urn:microsoft.com/office/officeart/2005/8/layout/funnel1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pPr rtl="1"/>
          <a:endParaRPr lang="fa-IR"/>
        </a:p>
      </dgm:t>
    </dgm:pt>
    <dgm:pt modelId="{42CEB6F3-A3BF-4CE4-A470-3B4E52D6D3C4}">
      <dgm:prSet phldrT="[Text]" custT="1"/>
      <dgm:spPr/>
      <dgm:t>
        <a:bodyPr/>
        <a:lstStyle/>
        <a:p>
          <a:pPr rtl="1"/>
          <a:r>
            <a:rPr lang="en-US" sz="2000" dirty="0"/>
            <a:t>Continuous casting</a:t>
          </a:r>
          <a:endParaRPr lang="fa-IR" sz="2000" dirty="0"/>
        </a:p>
      </dgm:t>
    </dgm:pt>
    <dgm:pt modelId="{E11A908A-93BB-4D9B-BD11-31221437A0DD}" type="parTrans" cxnId="{07FEF921-0C38-473D-965E-D278DE5554E7}">
      <dgm:prSet/>
      <dgm:spPr/>
      <dgm:t>
        <a:bodyPr/>
        <a:lstStyle/>
        <a:p>
          <a:pPr rtl="1"/>
          <a:endParaRPr lang="fa-IR"/>
        </a:p>
      </dgm:t>
    </dgm:pt>
    <dgm:pt modelId="{8A4AE626-3FE0-4374-8553-128239D36F37}" type="sibTrans" cxnId="{07FEF921-0C38-473D-965E-D278DE5554E7}">
      <dgm:prSet/>
      <dgm:spPr/>
      <dgm:t>
        <a:bodyPr/>
        <a:lstStyle/>
        <a:p>
          <a:pPr rtl="1"/>
          <a:endParaRPr lang="fa-IR"/>
        </a:p>
      </dgm:t>
    </dgm:pt>
    <dgm:pt modelId="{1D16FC6E-8635-43CF-BADD-287949467CAC}">
      <dgm:prSet phldrT="[Text]" custT="1"/>
      <dgm:spPr/>
      <dgm:t>
        <a:bodyPr/>
        <a:lstStyle/>
        <a:p>
          <a:pPr rtl="1"/>
          <a:r>
            <a:rPr lang="en-US" sz="2000" dirty="0"/>
            <a:t>AI online monitoring</a:t>
          </a:r>
          <a:endParaRPr lang="fa-IR" sz="2000" dirty="0"/>
        </a:p>
      </dgm:t>
    </dgm:pt>
    <dgm:pt modelId="{5279889C-CB66-405A-A325-8BED8896AB84}" type="parTrans" cxnId="{EFCE5D5A-43BB-4981-922B-8E072C324889}">
      <dgm:prSet/>
      <dgm:spPr/>
      <dgm:t>
        <a:bodyPr/>
        <a:lstStyle/>
        <a:p>
          <a:pPr rtl="1"/>
          <a:endParaRPr lang="fa-IR"/>
        </a:p>
      </dgm:t>
    </dgm:pt>
    <dgm:pt modelId="{C2D12222-C0CC-42C1-8143-063BF8D49935}" type="sibTrans" cxnId="{EFCE5D5A-43BB-4981-922B-8E072C324889}">
      <dgm:prSet/>
      <dgm:spPr/>
      <dgm:t>
        <a:bodyPr/>
        <a:lstStyle/>
        <a:p>
          <a:pPr rtl="1"/>
          <a:endParaRPr lang="fa-IR"/>
        </a:p>
      </dgm:t>
    </dgm:pt>
    <dgm:pt modelId="{DF7727C9-66C5-40E8-8499-F4123EBFFB08}">
      <dgm:prSet phldrT="[Text]" custT="1"/>
      <dgm:spPr/>
      <dgm:t>
        <a:bodyPr/>
        <a:lstStyle/>
        <a:p>
          <a:pPr rtl="1"/>
          <a:r>
            <a:rPr lang="en-US" sz="2000" dirty="0"/>
            <a:t>AI corrective actions</a:t>
          </a:r>
          <a:endParaRPr lang="fa-IR" sz="2000" dirty="0"/>
        </a:p>
      </dgm:t>
    </dgm:pt>
    <dgm:pt modelId="{9953305A-9B04-45F9-8739-59E14330C75E}" type="parTrans" cxnId="{67BC444B-2AA1-4EF6-8668-368848E78394}">
      <dgm:prSet/>
      <dgm:spPr/>
      <dgm:t>
        <a:bodyPr/>
        <a:lstStyle/>
        <a:p>
          <a:pPr rtl="1"/>
          <a:endParaRPr lang="fa-IR"/>
        </a:p>
      </dgm:t>
    </dgm:pt>
    <dgm:pt modelId="{633BF28A-E589-4561-A804-729CC7BF8C44}" type="sibTrans" cxnId="{67BC444B-2AA1-4EF6-8668-368848E78394}">
      <dgm:prSet/>
      <dgm:spPr/>
      <dgm:t>
        <a:bodyPr/>
        <a:lstStyle/>
        <a:p>
          <a:pPr rtl="1"/>
          <a:endParaRPr lang="fa-IR"/>
        </a:p>
      </dgm:t>
    </dgm:pt>
    <dgm:pt modelId="{E4BA3CED-8385-4E16-AD6E-15825A9096B3}">
      <dgm:prSet phldrT="[Text]"/>
      <dgm:spPr/>
      <dgm:t>
        <a:bodyPr/>
        <a:lstStyle/>
        <a:p>
          <a:pPr rtl="1"/>
          <a:r>
            <a:rPr lang="en-US" dirty="0"/>
            <a:t>High quality &amp; sound slab</a:t>
          </a:r>
          <a:endParaRPr lang="fa-IR" dirty="0"/>
        </a:p>
      </dgm:t>
    </dgm:pt>
    <dgm:pt modelId="{D5C613C0-28C7-4CBD-8DDD-6FE242F5D96D}" type="parTrans" cxnId="{FA7A361B-EE32-4A7A-A345-6BD634CF44E8}">
      <dgm:prSet/>
      <dgm:spPr/>
      <dgm:t>
        <a:bodyPr/>
        <a:lstStyle/>
        <a:p>
          <a:pPr rtl="1"/>
          <a:endParaRPr lang="fa-IR"/>
        </a:p>
      </dgm:t>
    </dgm:pt>
    <dgm:pt modelId="{32ABC1F2-3DE3-4DDE-9A33-612A59515E6E}" type="sibTrans" cxnId="{FA7A361B-EE32-4A7A-A345-6BD634CF44E8}">
      <dgm:prSet/>
      <dgm:spPr/>
      <dgm:t>
        <a:bodyPr/>
        <a:lstStyle/>
        <a:p>
          <a:pPr rtl="1"/>
          <a:endParaRPr lang="fa-IR"/>
        </a:p>
      </dgm:t>
    </dgm:pt>
    <dgm:pt modelId="{76835BD0-E4EB-4910-9D3F-177254E58B4C}" type="pres">
      <dgm:prSet presAssocID="{DBEF32A4-351D-4211-A569-229B28045690}" presName="Name0" presStyleCnt="0">
        <dgm:presLayoutVars>
          <dgm:chMax val="4"/>
          <dgm:resizeHandles val="exact"/>
        </dgm:presLayoutVars>
      </dgm:prSet>
      <dgm:spPr/>
    </dgm:pt>
    <dgm:pt modelId="{C9E14015-EB34-4C7F-82AD-F6B07257186E}" type="pres">
      <dgm:prSet presAssocID="{DBEF32A4-351D-4211-A569-229B28045690}" presName="ellipse" presStyleLbl="trBgShp" presStyleIdx="0" presStyleCnt="1"/>
      <dgm:spPr/>
    </dgm:pt>
    <dgm:pt modelId="{538754FD-A7DC-4F60-9D66-776AD52B2153}" type="pres">
      <dgm:prSet presAssocID="{DBEF32A4-351D-4211-A569-229B28045690}" presName="arrow1" presStyleLbl="fgShp" presStyleIdx="0" presStyleCnt="1"/>
      <dgm:spPr/>
    </dgm:pt>
    <dgm:pt modelId="{F796AFB9-B8D0-4E6E-8820-AFA08B8A8E6E}" type="pres">
      <dgm:prSet presAssocID="{DBEF32A4-351D-4211-A569-229B28045690}" presName="rectangle" presStyleLbl="revTx" presStyleIdx="0" presStyleCnt="1">
        <dgm:presLayoutVars>
          <dgm:bulletEnabled val="1"/>
        </dgm:presLayoutVars>
      </dgm:prSet>
      <dgm:spPr/>
    </dgm:pt>
    <dgm:pt modelId="{65411F54-990E-4F42-BEEA-86AEBAEFE15A}" type="pres">
      <dgm:prSet presAssocID="{1D16FC6E-8635-43CF-BADD-287949467CAC}" presName="item1" presStyleLbl="node1" presStyleIdx="0" presStyleCnt="3" custScaleX="113455" custScaleY="122914">
        <dgm:presLayoutVars>
          <dgm:bulletEnabled val="1"/>
        </dgm:presLayoutVars>
      </dgm:prSet>
      <dgm:spPr/>
    </dgm:pt>
    <dgm:pt modelId="{6BD5F096-FEDF-4886-8DFA-5A55E53B0E42}" type="pres">
      <dgm:prSet presAssocID="{DF7727C9-66C5-40E8-8499-F4123EBFFB08}" presName="item2" presStyleLbl="node1" presStyleIdx="1" presStyleCnt="3" custScaleX="113455" custScaleY="122914">
        <dgm:presLayoutVars>
          <dgm:bulletEnabled val="1"/>
        </dgm:presLayoutVars>
      </dgm:prSet>
      <dgm:spPr/>
    </dgm:pt>
    <dgm:pt modelId="{882E55D1-76D0-4BF6-A9F5-89575BA2C36B}" type="pres">
      <dgm:prSet presAssocID="{E4BA3CED-8385-4E16-AD6E-15825A9096B3}" presName="item3" presStyleLbl="node1" presStyleIdx="2" presStyleCnt="3" custScaleX="113455" custScaleY="122914">
        <dgm:presLayoutVars>
          <dgm:bulletEnabled val="1"/>
        </dgm:presLayoutVars>
      </dgm:prSet>
      <dgm:spPr/>
    </dgm:pt>
    <dgm:pt modelId="{F2CA336B-BFE8-4783-AE27-53B4E2A26282}" type="pres">
      <dgm:prSet presAssocID="{DBEF32A4-351D-4211-A569-229B28045690}" presName="funnel" presStyleLbl="trAlignAcc1" presStyleIdx="0" presStyleCnt="1" custScaleX="120034" custScaleY="110947"/>
      <dgm:spPr/>
    </dgm:pt>
  </dgm:ptLst>
  <dgm:cxnLst>
    <dgm:cxn modelId="{B1AF080F-FEE2-4D20-B209-61C770125768}" type="presOf" srcId="{DF7727C9-66C5-40E8-8499-F4123EBFFB08}" destId="{65411F54-990E-4F42-BEEA-86AEBAEFE15A}" srcOrd="0" destOrd="0" presId="urn:microsoft.com/office/officeart/2005/8/layout/funnel1"/>
    <dgm:cxn modelId="{FA7A361B-EE32-4A7A-A345-6BD634CF44E8}" srcId="{DBEF32A4-351D-4211-A569-229B28045690}" destId="{E4BA3CED-8385-4E16-AD6E-15825A9096B3}" srcOrd="3" destOrd="0" parTransId="{D5C613C0-28C7-4CBD-8DDD-6FE242F5D96D}" sibTransId="{32ABC1F2-3DE3-4DDE-9A33-612A59515E6E}"/>
    <dgm:cxn modelId="{3AEF751E-F1B3-4F03-95F9-10C4C1547801}" type="presOf" srcId="{DBEF32A4-351D-4211-A569-229B28045690}" destId="{76835BD0-E4EB-4910-9D3F-177254E58B4C}" srcOrd="0" destOrd="0" presId="urn:microsoft.com/office/officeart/2005/8/layout/funnel1"/>
    <dgm:cxn modelId="{07FEF921-0C38-473D-965E-D278DE5554E7}" srcId="{DBEF32A4-351D-4211-A569-229B28045690}" destId="{42CEB6F3-A3BF-4CE4-A470-3B4E52D6D3C4}" srcOrd="0" destOrd="0" parTransId="{E11A908A-93BB-4D9B-BD11-31221437A0DD}" sibTransId="{8A4AE626-3FE0-4374-8553-128239D36F37}"/>
    <dgm:cxn modelId="{67BC444B-2AA1-4EF6-8668-368848E78394}" srcId="{DBEF32A4-351D-4211-A569-229B28045690}" destId="{DF7727C9-66C5-40E8-8499-F4123EBFFB08}" srcOrd="2" destOrd="0" parTransId="{9953305A-9B04-45F9-8739-59E14330C75E}" sibTransId="{633BF28A-E589-4561-A804-729CC7BF8C44}"/>
    <dgm:cxn modelId="{5094E56E-E0CB-4A4D-8407-5F3F0FC3C9ED}" type="presOf" srcId="{42CEB6F3-A3BF-4CE4-A470-3B4E52D6D3C4}" destId="{882E55D1-76D0-4BF6-A9F5-89575BA2C36B}" srcOrd="0" destOrd="0" presId="urn:microsoft.com/office/officeart/2005/8/layout/funnel1"/>
    <dgm:cxn modelId="{EFCE5D5A-43BB-4981-922B-8E072C324889}" srcId="{DBEF32A4-351D-4211-A569-229B28045690}" destId="{1D16FC6E-8635-43CF-BADD-287949467CAC}" srcOrd="1" destOrd="0" parTransId="{5279889C-CB66-405A-A325-8BED8896AB84}" sibTransId="{C2D12222-C0CC-42C1-8143-063BF8D49935}"/>
    <dgm:cxn modelId="{12172B8A-4763-4D95-81E9-986B08631317}" type="presOf" srcId="{E4BA3CED-8385-4E16-AD6E-15825A9096B3}" destId="{F796AFB9-B8D0-4E6E-8820-AFA08B8A8E6E}" srcOrd="0" destOrd="0" presId="urn:microsoft.com/office/officeart/2005/8/layout/funnel1"/>
    <dgm:cxn modelId="{6DB70EBB-4B63-42E9-9721-6123F836035D}" type="presOf" srcId="{1D16FC6E-8635-43CF-BADD-287949467CAC}" destId="{6BD5F096-FEDF-4886-8DFA-5A55E53B0E42}" srcOrd="0" destOrd="0" presId="urn:microsoft.com/office/officeart/2005/8/layout/funnel1"/>
    <dgm:cxn modelId="{71C45625-FFC3-4B94-8F87-070A8150E1A1}" type="presParOf" srcId="{76835BD0-E4EB-4910-9D3F-177254E58B4C}" destId="{C9E14015-EB34-4C7F-82AD-F6B07257186E}" srcOrd="0" destOrd="0" presId="urn:microsoft.com/office/officeart/2005/8/layout/funnel1"/>
    <dgm:cxn modelId="{0021D420-0986-418C-A7F5-9D708D665515}" type="presParOf" srcId="{76835BD0-E4EB-4910-9D3F-177254E58B4C}" destId="{538754FD-A7DC-4F60-9D66-776AD52B2153}" srcOrd="1" destOrd="0" presId="urn:microsoft.com/office/officeart/2005/8/layout/funnel1"/>
    <dgm:cxn modelId="{BF1CED62-FA83-4741-96EB-58CC0C4D9AE0}" type="presParOf" srcId="{76835BD0-E4EB-4910-9D3F-177254E58B4C}" destId="{F796AFB9-B8D0-4E6E-8820-AFA08B8A8E6E}" srcOrd="2" destOrd="0" presId="urn:microsoft.com/office/officeart/2005/8/layout/funnel1"/>
    <dgm:cxn modelId="{251C8113-3C88-4B0C-96B4-9CFA59BEBDF1}" type="presParOf" srcId="{76835BD0-E4EB-4910-9D3F-177254E58B4C}" destId="{65411F54-990E-4F42-BEEA-86AEBAEFE15A}" srcOrd="3" destOrd="0" presId="urn:microsoft.com/office/officeart/2005/8/layout/funnel1"/>
    <dgm:cxn modelId="{3A90FF02-EFB9-4A3B-857E-951CC575AD08}" type="presParOf" srcId="{76835BD0-E4EB-4910-9D3F-177254E58B4C}" destId="{6BD5F096-FEDF-4886-8DFA-5A55E53B0E42}" srcOrd="4" destOrd="0" presId="urn:microsoft.com/office/officeart/2005/8/layout/funnel1"/>
    <dgm:cxn modelId="{DBD39AFD-EEBE-491D-B8D2-3FF3A6CC5570}" type="presParOf" srcId="{76835BD0-E4EB-4910-9D3F-177254E58B4C}" destId="{882E55D1-76D0-4BF6-A9F5-89575BA2C36B}" srcOrd="5" destOrd="0" presId="urn:microsoft.com/office/officeart/2005/8/layout/funnel1"/>
    <dgm:cxn modelId="{B123F943-00BB-4707-B6B9-E9B24D65E748}" type="presParOf" srcId="{76835BD0-E4EB-4910-9D3F-177254E58B4C}" destId="{F2CA336B-BFE8-4783-AE27-53B4E2A26282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0A8CA2-F18E-41C5-BC73-A92B62621244}">
      <dsp:nvSpPr>
        <dsp:cNvPr id="0" name=""/>
        <dsp:cNvSpPr/>
      </dsp:nvSpPr>
      <dsp:spPr>
        <a:xfrm>
          <a:off x="1036751" y="380487"/>
          <a:ext cx="2698110" cy="2358487"/>
        </a:xfrm>
        <a:prstGeom prst="rightArrow">
          <a:avLst>
            <a:gd name="adj1" fmla="val 70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CC055B-9977-41A4-BA96-FDD1E33656D6}">
      <dsp:nvSpPr>
        <dsp:cNvPr id="0" name=""/>
        <dsp:cNvSpPr/>
      </dsp:nvSpPr>
      <dsp:spPr>
        <a:xfrm>
          <a:off x="1113276" y="885203"/>
          <a:ext cx="2060641" cy="134905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Slab production</a:t>
          </a:r>
          <a:endParaRPr lang="fa-IR" sz="2400" b="1" kern="1200" dirty="0"/>
        </a:p>
      </dsp:txBody>
      <dsp:txXfrm>
        <a:off x="1415050" y="1082768"/>
        <a:ext cx="1457093" cy="953925"/>
      </dsp:txXfrm>
    </dsp:sp>
    <dsp:sp modelId="{FC929D25-C544-4E46-889F-0A7F62ADCA51}">
      <dsp:nvSpPr>
        <dsp:cNvPr id="0" name=""/>
        <dsp:cNvSpPr/>
      </dsp:nvSpPr>
      <dsp:spPr>
        <a:xfrm>
          <a:off x="4578020" y="380487"/>
          <a:ext cx="2698110" cy="2358487"/>
        </a:xfrm>
        <a:prstGeom prst="rightArrow">
          <a:avLst>
            <a:gd name="adj1" fmla="val 70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0A4239-8685-455A-BF80-F98DB3C7D7D4}">
      <dsp:nvSpPr>
        <dsp:cNvPr id="0" name=""/>
        <dsp:cNvSpPr/>
      </dsp:nvSpPr>
      <dsp:spPr>
        <a:xfrm>
          <a:off x="4960248" y="885203"/>
          <a:ext cx="1349055" cy="134905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QC</a:t>
          </a:r>
          <a:endParaRPr lang="fa-IR" sz="2800" b="1" kern="1200" dirty="0"/>
        </a:p>
      </dsp:txBody>
      <dsp:txXfrm>
        <a:off x="5157813" y="1082768"/>
        <a:ext cx="953925" cy="953925"/>
      </dsp:txXfrm>
    </dsp:sp>
    <dsp:sp modelId="{2832190C-E16C-4DEB-A835-758ADDCFFAAA}">
      <dsp:nvSpPr>
        <dsp:cNvPr id="0" name=""/>
        <dsp:cNvSpPr/>
      </dsp:nvSpPr>
      <dsp:spPr>
        <a:xfrm>
          <a:off x="8119290" y="380487"/>
          <a:ext cx="2698110" cy="2358487"/>
        </a:xfrm>
        <a:prstGeom prst="rightArrow">
          <a:avLst>
            <a:gd name="adj1" fmla="val 70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252641-4336-4BBB-A32C-5DB39E40B052}">
      <dsp:nvSpPr>
        <dsp:cNvPr id="0" name=""/>
        <dsp:cNvSpPr/>
      </dsp:nvSpPr>
      <dsp:spPr>
        <a:xfrm>
          <a:off x="8598609" y="885203"/>
          <a:ext cx="1349055" cy="134905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Inform CCM</a:t>
          </a:r>
          <a:endParaRPr lang="fa-IR" sz="2400" b="1" kern="1200" dirty="0"/>
        </a:p>
      </dsp:txBody>
      <dsp:txXfrm>
        <a:off x="8796174" y="1082768"/>
        <a:ext cx="953925" cy="953925"/>
      </dsp:txXfrm>
    </dsp:sp>
    <dsp:sp modelId="{242FEC33-7D88-416F-B091-45CBD34CBB58}">
      <dsp:nvSpPr>
        <dsp:cNvPr id="0" name=""/>
        <dsp:cNvSpPr/>
      </dsp:nvSpPr>
      <dsp:spPr>
        <a:xfrm>
          <a:off x="11783802" y="380487"/>
          <a:ext cx="2698110" cy="2358487"/>
        </a:xfrm>
        <a:prstGeom prst="rightArrow">
          <a:avLst>
            <a:gd name="adj1" fmla="val 70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46F3F7-BBC6-4538-A2ED-9F12D43E76AA}">
      <dsp:nvSpPr>
        <dsp:cNvPr id="0" name=""/>
        <dsp:cNvSpPr/>
      </dsp:nvSpPr>
      <dsp:spPr>
        <a:xfrm>
          <a:off x="12139879" y="885203"/>
          <a:ext cx="1595540" cy="134905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Process or equipment correction</a:t>
          </a:r>
          <a:endParaRPr lang="fa-IR" sz="1800" b="1" kern="1200" dirty="0"/>
        </a:p>
      </dsp:txBody>
      <dsp:txXfrm>
        <a:off x="12373540" y="1082768"/>
        <a:ext cx="1128218" cy="953925"/>
      </dsp:txXfrm>
    </dsp:sp>
    <dsp:sp modelId="{7589DC8C-FF1D-480A-9BC2-755680A5DEBF}">
      <dsp:nvSpPr>
        <dsp:cNvPr id="0" name=""/>
        <dsp:cNvSpPr/>
      </dsp:nvSpPr>
      <dsp:spPr>
        <a:xfrm>
          <a:off x="15448315" y="380487"/>
          <a:ext cx="2698110" cy="2358487"/>
        </a:xfrm>
        <a:prstGeom prst="rightArrow">
          <a:avLst>
            <a:gd name="adj1" fmla="val 70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14DFB9-C3BA-44BD-8CD6-0C741FDB7C38}">
      <dsp:nvSpPr>
        <dsp:cNvPr id="0" name=""/>
        <dsp:cNvSpPr/>
      </dsp:nvSpPr>
      <dsp:spPr>
        <a:xfrm>
          <a:off x="15804391" y="885203"/>
          <a:ext cx="1595540" cy="134905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High quality &amp; sound slab</a:t>
          </a:r>
          <a:endParaRPr lang="fa-IR" sz="1900" b="1" kern="1200" dirty="0"/>
        </a:p>
      </dsp:txBody>
      <dsp:txXfrm>
        <a:off x="16038052" y="1082768"/>
        <a:ext cx="1128218" cy="9539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E14015-EB34-4C7F-82AD-F6B07257186E}">
      <dsp:nvSpPr>
        <dsp:cNvPr id="0" name=""/>
        <dsp:cNvSpPr/>
      </dsp:nvSpPr>
      <dsp:spPr>
        <a:xfrm>
          <a:off x="2488795" y="328019"/>
          <a:ext cx="4423817" cy="1536333"/>
        </a:xfrm>
        <a:prstGeom prst="ellipse">
          <a:avLst/>
        </a:prstGeom>
        <a:solidFill>
          <a:schemeClr val="dk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8754FD-A7DC-4F60-9D66-776AD52B2153}">
      <dsp:nvSpPr>
        <dsp:cNvPr id="0" name=""/>
        <dsp:cNvSpPr/>
      </dsp:nvSpPr>
      <dsp:spPr>
        <a:xfrm>
          <a:off x="4278898" y="4089979"/>
          <a:ext cx="857329" cy="548690"/>
        </a:xfrm>
        <a:prstGeom prst="downArrow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96AFB9-B8D0-4E6E-8820-AFA08B8A8E6E}">
      <dsp:nvSpPr>
        <dsp:cNvPr id="0" name=""/>
        <dsp:cNvSpPr/>
      </dsp:nvSpPr>
      <dsp:spPr>
        <a:xfrm>
          <a:off x="2649973" y="4528931"/>
          <a:ext cx="4115179" cy="10287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High quality &amp; sound slab</a:t>
          </a:r>
          <a:endParaRPr lang="fa-IR" sz="2800" kern="1200" dirty="0"/>
        </a:p>
      </dsp:txBody>
      <dsp:txXfrm>
        <a:off x="2649973" y="4528931"/>
        <a:ext cx="4115179" cy="1028794"/>
      </dsp:txXfrm>
    </dsp:sp>
    <dsp:sp modelId="{65411F54-990E-4F42-BEEA-86AEBAEFE15A}">
      <dsp:nvSpPr>
        <dsp:cNvPr id="0" name=""/>
        <dsp:cNvSpPr/>
      </dsp:nvSpPr>
      <dsp:spPr>
        <a:xfrm>
          <a:off x="3993326" y="1806204"/>
          <a:ext cx="1750828" cy="189679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AI corrective actions</a:t>
          </a:r>
          <a:endParaRPr lang="fa-IR" sz="2000" kern="1200" dirty="0"/>
        </a:p>
      </dsp:txBody>
      <dsp:txXfrm>
        <a:off x="4249729" y="2083984"/>
        <a:ext cx="1238022" cy="1341239"/>
      </dsp:txXfrm>
    </dsp:sp>
    <dsp:sp modelId="{6BD5F096-FEDF-4886-8DFA-5A55E53B0E42}">
      <dsp:nvSpPr>
        <dsp:cNvPr id="0" name=""/>
        <dsp:cNvSpPr/>
      </dsp:nvSpPr>
      <dsp:spPr>
        <a:xfrm>
          <a:off x="2889087" y="648466"/>
          <a:ext cx="1750828" cy="189679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AI online monitoring</a:t>
          </a:r>
          <a:endParaRPr lang="fa-IR" sz="2000" kern="1200" dirty="0"/>
        </a:p>
      </dsp:txBody>
      <dsp:txXfrm>
        <a:off x="3145490" y="926246"/>
        <a:ext cx="1238022" cy="1341239"/>
      </dsp:txXfrm>
    </dsp:sp>
    <dsp:sp modelId="{882E55D1-76D0-4BF6-A9F5-89575BA2C36B}">
      <dsp:nvSpPr>
        <dsp:cNvPr id="0" name=""/>
        <dsp:cNvSpPr/>
      </dsp:nvSpPr>
      <dsp:spPr>
        <a:xfrm>
          <a:off x="4466572" y="275357"/>
          <a:ext cx="1750828" cy="189679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Continuous casting</a:t>
          </a:r>
          <a:endParaRPr lang="fa-IR" sz="2000" kern="1200" dirty="0"/>
        </a:p>
      </dsp:txBody>
      <dsp:txXfrm>
        <a:off x="4722975" y="553137"/>
        <a:ext cx="1238022" cy="1341239"/>
      </dsp:txXfrm>
    </dsp:sp>
    <dsp:sp modelId="{F2CA336B-BFE8-4783-AE27-53B4E2A26282}">
      <dsp:nvSpPr>
        <dsp:cNvPr id="0" name=""/>
        <dsp:cNvSpPr/>
      </dsp:nvSpPr>
      <dsp:spPr>
        <a:xfrm>
          <a:off x="1826121" y="-70820"/>
          <a:ext cx="5762883" cy="4261290"/>
        </a:xfrm>
        <a:prstGeom prst="funnel">
          <a:avLst/>
        </a:prstGeom>
        <a:solidFill>
          <a:schemeClr val="dk1">
            <a:alpha val="4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379760" y="5148000"/>
            <a:ext cx="8987040" cy="2991600"/>
          </a:xfrm>
          <a:prstGeom prst="rect">
            <a:avLst/>
          </a:prstGeom>
          <a:noFill/>
          <a:ln w="0">
            <a:noFill/>
          </a:ln>
          <a:effectLst>
            <a:outerShdw blurRad="57240" dist="19080" dir="5400000" rotWithShape="0">
              <a:srgbClr val="000000">
                <a:alpha val="50000"/>
              </a:srgbClr>
            </a:outerShdw>
          </a:effectLst>
        </p:spPr>
        <p:txBody>
          <a:bodyPr lIns="91440" tIns="91440" rIns="91440" bIns="91440" anchor="b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84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914400" y="2406960"/>
            <a:ext cx="16458480" cy="5965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marL="864000" indent="-648000">
              <a:spcBef>
                <a:spcPts val="2834"/>
              </a:spcBef>
              <a:buClr>
                <a:srgbClr val="FFFFFF"/>
              </a:buClr>
              <a:buSzPct val="45000"/>
              <a:buFont typeface="Wingdings" charset="2"/>
              <a:buChar char=""/>
              <a:defRPr/>
            </a:lvl1pPr>
          </a:lstStyle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1728000" lvl="1" indent="-648000">
              <a:spcBef>
                <a:spcPts val="2268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2592000" lvl="2" indent="-576000">
              <a:spcBef>
                <a:spcPts val="170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3456000" lvl="3" indent="-432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4320000" lvl="4" indent="-432000">
              <a:spcBef>
                <a:spcPts val="566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4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5184000" lvl="5" indent="-432000">
              <a:spcBef>
                <a:spcPts val="566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4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6048000" lvl="6" indent="-432000">
              <a:spcBef>
                <a:spcPts val="566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4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449649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IG_NUMBER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2568240" y="3111120"/>
            <a:ext cx="13151520" cy="27194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ctr">
              <a:lnSpc>
                <a:spcPct val="100000"/>
              </a:lnSpc>
              <a:buNone/>
              <a:defRPr/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fr-FR" sz="12000" b="1" u="none" strike="noStrike">
                <a:solidFill>
                  <a:schemeClr val="accent1"/>
                </a:solidFill>
                <a:effectLst/>
                <a:uFillTx/>
                <a:latin typeface="Manrope"/>
                <a:ea typeface="Manrope"/>
              </a:rPr>
              <a:t>xx%</a:t>
            </a:r>
            <a:endParaRPr lang="fr-FR" sz="1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549081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46942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1_1_1_1_1_1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47;p13"/>
          <p:cNvSpPr/>
          <p:nvPr/>
        </p:nvSpPr>
        <p:spPr>
          <a:xfrm>
            <a:off x="457200" y="272160"/>
            <a:ext cx="6999840" cy="9743040"/>
          </a:xfrm>
          <a:prstGeom prst="roundRect">
            <a:avLst>
              <a:gd name="adj" fmla="val 8403"/>
            </a:avLst>
          </a:pr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82880" bIns="182880" anchor="ctr">
            <a:noAutofit/>
          </a:bodyPr>
          <a:lstStyle/>
          <a:p>
            <a:pPr algn="ctr" defTabSz="1828800">
              <a:lnSpc>
                <a:spcPct val="100000"/>
              </a:lnSpc>
              <a:tabLst>
                <a:tab pos="0" algn="l"/>
              </a:tabLst>
            </a:pPr>
            <a:endParaRPr lang="en-US" sz="3600" b="0" u="none" strike="noStrike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  <p:sp>
        <p:nvSpPr>
          <p:cNvPr id="4" name="Google Shape;48;p13"/>
          <p:cNvSpPr/>
          <p:nvPr/>
        </p:nvSpPr>
        <p:spPr>
          <a:xfrm>
            <a:off x="766800" y="758160"/>
            <a:ext cx="6383520" cy="542880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FFFFF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82880" bIns="182880" anchor="ctr">
            <a:noAutofit/>
          </a:bodyPr>
          <a:lstStyle/>
          <a:p>
            <a:pPr algn="ctr" defTabSz="1828800">
              <a:lnSpc>
                <a:spcPct val="100000"/>
              </a:lnSpc>
              <a:tabLst>
                <a:tab pos="0" algn="l"/>
              </a:tabLst>
            </a:pPr>
            <a:endParaRPr lang="en-US" sz="3600" b="0" u="none" strike="noStrike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7958880" y="457200"/>
            <a:ext cx="8888400" cy="11448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54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title"/>
          </p:nvPr>
        </p:nvSpPr>
        <p:spPr>
          <a:xfrm>
            <a:off x="457200" y="1841760"/>
            <a:ext cx="1005120" cy="891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>
            <a:lvl1pPr indent="0" algn="r">
              <a:lnSpc>
                <a:spcPct val="100000"/>
              </a:lnSpc>
              <a:buNone/>
              <a:defRPr/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lang="fr-FR" sz="3600" b="1" u="none" strike="noStrike">
                <a:solidFill>
                  <a:schemeClr val="dk1"/>
                </a:solidFill>
                <a:effectLst/>
                <a:uFillTx/>
                <a:latin typeface="Manrope"/>
                <a:ea typeface="Manrope"/>
              </a:rPr>
              <a:t>xx%</a:t>
            </a:r>
            <a:endParaRPr lang="fr-FR" sz="3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7" name="PlaceHolder 3"/>
          <p:cNvSpPr>
            <a:spLocks noGrp="1"/>
          </p:cNvSpPr>
          <p:nvPr>
            <p:ph type="title"/>
          </p:nvPr>
        </p:nvSpPr>
        <p:spPr>
          <a:xfrm>
            <a:off x="457200" y="2855520"/>
            <a:ext cx="1005120" cy="891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>
            <a:lvl1pPr indent="0" algn="r">
              <a:lnSpc>
                <a:spcPct val="100000"/>
              </a:lnSpc>
              <a:buNone/>
              <a:defRPr/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lang="fr-FR" sz="3600" b="1" u="none" strike="noStrike">
                <a:solidFill>
                  <a:schemeClr val="dk1"/>
                </a:solidFill>
                <a:effectLst/>
                <a:uFillTx/>
                <a:latin typeface="Manrope"/>
                <a:ea typeface="Manrope"/>
              </a:rPr>
              <a:t>xx%</a:t>
            </a:r>
            <a:endParaRPr lang="fr-FR" sz="3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8" name="PlaceHolder 4"/>
          <p:cNvSpPr>
            <a:spLocks noGrp="1"/>
          </p:cNvSpPr>
          <p:nvPr>
            <p:ph type="title"/>
          </p:nvPr>
        </p:nvSpPr>
        <p:spPr>
          <a:xfrm>
            <a:off x="457200" y="3869280"/>
            <a:ext cx="1005120" cy="891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>
            <a:lvl1pPr indent="0" algn="r">
              <a:lnSpc>
                <a:spcPct val="100000"/>
              </a:lnSpc>
              <a:buNone/>
              <a:defRPr/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lang="fr-FR" sz="3600" b="1" u="none" strike="noStrike">
                <a:solidFill>
                  <a:schemeClr val="dk1"/>
                </a:solidFill>
                <a:effectLst/>
                <a:uFillTx/>
                <a:latin typeface="Manrope"/>
                <a:ea typeface="Manrope"/>
              </a:rPr>
              <a:t>xx%</a:t>
            </a:r>
            <a:endParaRPr lang="fr-FR" sz="3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9" name="PlaceHolder 5"/>
          <p:cNvSpPr>
            <a:spLocks noGrp="1"/>
          </p:cNvSpPr>
          <p:nvPr>
            <p:ph type="title"/>
          </p:nvPr>
        </p:nvSpPr>
        <p:spPr>
          <a:xfrm>
            <a:off x="457200" y="4883040"/>
            <a:ext cx="1005120" cy="891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>
            <a:lvl1pPr indent="0" algn="r">
              <a:lnSpc>
                <a:spcPct val="100000"/>
              </a:lnSpc>
              <a:buNone/>
              <a:defRPr/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lang="fr-FR" sz="3600" b="1" u="none" strike="noStrike">
                <a:solidFill>
                  <a:schemeClr val="dk1"/>
                </a:solidFill>
                <a:effectLst/>
                <a:uFillTx/>
                <a:latin typeface="Manrope"/>
                <a:ea typeface="Manrope"/>
              </a:rPr>
              <a:t>xx%</a:t>
            </a:r>
            <a:endParaRPr lang="fr-FR" sz="3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0" name="PlaceHolder 6"/>
          <p:cNvSpPr>
            <a:spLocks noGrp="1"/>
          </p:cNvSpPr>
          <p:nvPr>
            <p:ph type="title"/>
          </p:nvPr>
        </p:nvSpPr>
        <p:spPr>
          <a:xfrm>
            <a:off x="457200" y="5896800"/>
            <a:ext cx="1005120" cy="891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>
            <a:lvl1pPr indent="0" algn="r">
              <a:lnSpc>
                <a:spcPct val="100000"/>
              </a:lnSpc>
              <a:buNone/>
              <a:defRPr/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lang="fr-FR" sz="3600" b="1" u="none" strike="noStrike">
                <a:solidFill>
                  <a:schemeClr val="dk1"/>
                </a:solidFill>
                <a:effectLst/>
                <a:uFillTx/>
                <a:latin typeface="Manrope"/>
                <a:ea typeface="Manrope"/>
              </a:rPr>
              <a:t>xx%</a:t>
            </a:r>
            <a:endParaRPr lang="fr-FR" sz="3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7"/>
          <p:cNvSpPr>
            <a:spLocks noGrp="1"/>
          </p:cNvSpPr>
          <p:nvPr>
            <p:ph type="title"/>
          </p:nvPr>
        </p:nvSpPr>
        <p:spPr>
          <a:xfrm>
            <a:off x="457200" y="6910560"/>
            <a:ext cx="1005120" cy="891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>
            <a:lvl1pPr indent="0" algn="r">
              <a:lnSpc>
                <a:spcPct val="100000"/>
              </a:lnSpc>
              <a:buNone/>
              <a:defRPr/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lang="fr-FR" sz="3600" b="1" u="none" strike="noStrike">
                <a:solidFill>
                  <a:schemeClr val="dk1"/>
                </a:solidFill>
                <a:effectLst/>
                <a:uFillTx/>
                <a:latin typeface="Manrope"/>
                <a:ea typeface="Manrope"/>
              </a:rPr>
              <a:t>xx%</a:t>
            </a:r>
            <a:endParaRPr lang="fr-FR" sz="3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2" name="PlaceHolder 8"/>
          <p:cNvSpPr>
            <a:spLocks noGrp="1"/>
          </p:cNvSpPr>
          <p:nvPr>
            <p:ph type="title"/>
          </p:nvPr>
        </p:nvSpPr>
        <p:spPr>
          <a:xfrm>
            <a:off x="457200" y="7924320"/>
            <a:ext cx="1005120" cy="891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>
            <a:lvl1pPr indent="0" algn="r">
              <a:lnSpc>
                <a:spcPct val="100000"/>
              </a:lnSpc>
              <a:buNone/>
              <a:defRPr/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lang="fr-FR" sz="3600" b="1" u="none" strike="noStrike">
                <a:solidFill>
                  <a:schemeClr val="dk1"/>
                </a:solidFill>
                <a:effectLst/>
                <a:uFillTx/>
                <a:latin typeface="Manrope"/>
                <a:ea typeface="Manrope"/>
              </a:rPr>
              <a:t>xx%</a:t>
            </a:r>
            <a:endParaRPr lang="fr-FR" sz="3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9"/>
          <p:cNvSpPr>
            <a:spLocks noGrp="1"/>
          </p:cNvSpPr>
          <p:nvPr>
            <p:ph type="title"/>
          </p:nvPr>
        </p:nvSpPr>
        <p:spPr>
          <a:xfrm>
            <a:off x="457200" y="8938080"/>
            <a:ext cx="1005120" cy="891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>
            <a:lvl1pPr indent="0" algn="r">
              <a:lnSpc>
                <a:spcPct val="100000"/>
              </a:lnSpc>
              <a:buNone/>
              <a:defRPr/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lang="fr-FR" sz="3600" b="1" u="none" strike="noStrike">
                <a:solidFill>
                  <a:schemeClr val="dk1"/>
                </a:solidFill>
                <a:effectLst/>
                <a:uFillTx/>
                <a:latin typeface="Manrope"/>
                <a:ea typeface="Manrope"/>
              </a:rPr>
              <a:t>xx%</a:t>
            </a:r>
            <a:endParaRPr lang="fr-FR" sz="3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4" name="Google Shape;74;p13"/>
          <p:cNvSpPr/>
          <p:nvPr/>
        </p:nvSpPr>
        <p:spPr>
          <a:xfrm>
            <a:off x="7610400" y="272160"/>
            <a:ext cx="10404720" cy="9743040"/>
          </a:xfrm>
          <a:prstGeom prst="roundRect">
            <a:avLst>
              <a:gd name="adj" fmla="val 5521"/>
            </a:avLst>
          </a:prstGeom>
          <a:noFill/>
          <a:ln w="9525">
            <a:solidFill>
              <a:srgbClr val="FFFFF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82880" bIns="182880" anchor="ctr">
            <a:noAutofit/>
          </a:bodyPr>
          <a:lstStyle/>
          <a:p>
            <a:pPr algn="ctr" defTabSz="1828800">
              <a:lnSpc>
                <a:spcPct val="100000"/>
              </a:lnSpc>
              <a:tabLst>
                <a:tab pos="0" algn="l"/>
              </a:tabLst>
            </a:pPr>
            <a:endParaRPr lang="en-US" sz="3600" b="0" u="none" strike="noStrike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42123366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NE_COLUMN_TEXT_1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76;p14"/>
          <p:cNvSpPr/>
          <p:nvPr/>
        </p:nvSpPr>
        <p:spPr>
          <a:xfrm>
            <a:off x="236880" y="293040"/>
            <a:ext cx="17814240" cy="2383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82880" bIns="182880" anchor="ctr">
            <a:noAutofit/>
          </a:bodyPr>
          <a:lstStyle/>
          <a:p>
            <a:pPr algn="ctr" defTabSz="1828800">
              <a:lnSpc>
                <a:spcPct val="100000"/>
              </a:lnSpc>
              <a:tabLst>
                <a:tab pos="0" algn="l"/>
              </a:tabLst>
            </a:pPr>
            <a:endParaRPr lang="en-US" sz="3600" b="0" u="none" strike="noStrike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1440000" y="912240"/>
            <a:ext cx="15407280" cy="11448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54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914400" y="2406960"/>
            <a:ext cx="16458480" cy="5965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marL="864000" indent="-648000">
              <a:spcBef>
                <a:spcPts val="2834"/>
              </a:spcBef>
              <a:buClr>
                <a:srgbClr val="FFFFFF"/>
              </a:buClr>
              <a:buSzPct val="45000"/>
              <a:buFont typeface="Wingdings" charset="2"/>
              <a:buChar char=""/>
              <a:defRPr/>
            </a:lvl1pPr>
          </a:lstStyle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1728000" lvl="1" indent="-648000">
              <a:spcBef>
                <a:spcPts val="2268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2592000" lvl="2" indent="-576000">
              <a:spcBef>
                <a:spcPts val="170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3456000" lvl="3" indent="-432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4320000" lvl="4" indent="-432000">
              <a:spcBef>
                <a:spcPts val="566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4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5184000" lvl="5" indent="-432000">
              <a:spcBef>
                <a:spcPts val="566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4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6048000" lvl="6" indent="-432000">
              <a:spcBef>
                <a:spcPts val="566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4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21638075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6_1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80;p15"/>
          <p:cNvSpPr/>
          <p:nvPr/>
        </p:nvSpPr>
        <p:spPr>
          <a:xfrm>
            <a:off x="236880" y="293040"/>
            <a:ext cx="17814240" cy="2383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82880" bIns="182880" anchor="ctr">
            <a:noAutofit/>
          </a:bodyPr>
          <a:lstStyle/>
          <a:p>
            <a:pPr algn="ctr" defTabSz="1828800">
              <a:lnSpc>
                <a:spcPct val="100000"/>
              </a:lnSpc>
              <a:tabLst>
                <a:tab pos="0" algn="l"/>
              </a:tabLst>
            </a:pPr>
            <a:endParaRPr lang="en-US" sz="3600" b="0" u="none" strike="noStrike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1440000" y="917280"/>
            <a:ext cx="15407280" cy="11448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54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11960345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7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89;p16"/>
          <p:cNvSpPr/>
          <p:nvPr/>
        </p:nvSpPr>
        <p:spPr>
          <a:xfrm>
            <a:off x="236880" y="293040"/>
            <a:ext cx="17814240" cy="2383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82880" bIns="182880" anchor="ctr">
            <a:noAutofit/>
          </a:bodyPr>
          <a:lstStyle/>
          <a:p>
            <a:pPr algn="ctr" defTabSz="1828800">
              <a:lnSpc>
                <a:spcPct val="100000"/>
              </a:lnSpc>
              <a:tabLst>
                <a:tab pos="0" algn="l"/>
              </a:tabLst>
            </a:pPr>
            <a:endParaRPr lang="en-US" sz="3600" b="0" u="none" strike="noStrike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1440000" y="917280"/>
            <a:ext cx="15407280" cy="11448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54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29872117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3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695840" y="1660320"/>
            <a:ext cx="8895600" cy="16466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90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23" name="Google Shape;106;p17"/>
          <p:cNvSpPr/>
          <p:nvPr/>
        </p:nvSpPr>
        <p:spPr>
          <a:xfrm>
            <a:off x="871200" y="7333920"/>
            <a:ext cx="16544880" cy="2088720"/>
          </a:xfrm>
          <a:prstGeom prst="roundRect">
            <a:avLst>
              <a:gd name="adj" fmla="val 17679"/>
            </a:avLst>
          </a:pr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82880" bIns="182880" anchor="ctr">
            <a:noAutofit/>
          </a:bodyPr>
          <a:lstStyle/>
          <a:p>
            <a:pPr algn="ctr" defTabSz="1828800">
              <a:lnSpc>
                <a:spcPct val="100000"/>
              </a:lnSpc>
              <a:tabLst>
                <a:tab pos="0" algn="l"/>
              </a:tabLst>
            </a:pPr>
            <a:endParaRPr lang="en-US" sz="3600" b="0" u="none" strike="noStrike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  <p:sp>
        <p:nvSpPr>
          <p:cNvPr id="24" name="Google Shape;107;p17"/>
          <p:cNvSpPr/>
          <p:nvPr/>
        </p:nvSpPr>
        <p:spPr>
          <a:xfrm>
            <a:off x="4198320" y="7420320"/>
            <a:ext cx="9890640" cy="1111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82880" bIns="182880" anchor="t">
            <a:noAutofit/>
          </a:bodyPr>
          <a:lstStyle/>
          <a:p>
            <a:pPr algn="ctr" defTabSz="1828800">
              <a:lnSpc>
                <a:spcPct val="115000"/>
              </a:lnSpc>
              <a:tabLst>
                <a:tab pos="0" algn="l"/>
              </a:tabLst>
            </a:pPr>
            <a:r>
              <a:rPr lang="en" sz="2400" b="0" u="none" strike="noStrike">
                <a:solidFill>
                  <a:schemeClr val="dk1"/>
                </a:solidFill>
                <a:effectLst/>
                <a:uFillTx/>
                <a:latin typeface="Funnel Sans"/>
                <a:ea typeface="Funnel Sans"/>
              </a:rPr>
              <a:t>CREDITS: This presentation template was created by </a:t>
            </a:r>
            <a:r>
              <a:rPr lang="en" sz="2400" b="1" u="sng" strike="noStrike">
                <a:solidFill>
                  <a:schemeClr val="hlink"/>
                </a:solidFill>
                <a:effectLst/>
                <a:uFillTx/>
                <a:latin typeface="Funnel Sans"/>
                <a:ea typeface="Funnel Sans"/>
              </a:rPr>
              <a:t>Slidesgo</a:t>
            </a:r>
            <a:r>
              <a:rPr lang="en" sz="2400" b="1" u="none" strike="noStrike">
                <a:solidFill>
                  <a:schemeClr val="dk1"/>
                </a:solidFill>
                <a:effectLst/>
                <a:uFillTx/>
                <a:latin typeface="Funnel Sans"/>
                <a:ea typeface="Funnel Sans"/>
              </a:rPr>
              <a:t>,</a:t>
            </a:r>
            <a:r>
              <a:rPr lang="en" sz="2400" b="0" u="none" strike="noStrike">
                <a:solidFill>
                  <a:schemeClr val="dk1"/>
                </a:solidFill>
                <a:effectLst/>
                <a:uFillTx/>
                <a:latin typeface="Funnel Sans"/>
                <a:ea typeface="Funnel Sans"/>
              </a:rPr>
              <a:t> and includes icons, infographics &amp; images by </a:t>
            </a:r>
            <a:r>
              <a:rPr lang="en" sz="2400" b="1" u="sng" strike="noStrike">
                <a:solidFill>
                  <a:schemeClr val="dk1"/>
                </a:solidFill>
                <a:effectLst/>
                <a:uFillTx/>
                <a:latin typeface="Funnel Sans"/>
                <a:ea typeface="Funnel Sans"/>
              </a:rPr>
              <a:t>Freepik </a:t>
            </a:r>
            <a:endParaRPr lang="en-US" sz="2400" b="0" u="none" strike="noStrike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  <p:sp>
        <p:nvSpPr>
          <p:cNvPr id="25" name="Google Shape;108;p17"/>
          <p:cNvSpPr/>
          <p:nvPr/>
        </p:nvSpPr>
        <p:spPr>
          <a:xfrm>
            <a:off x="871200" y="1115280"/>
            <a:ext cx="16544880" cy="5937840"/>
          </a:xfrm>
          <a:prstGeom prst="roundRect">
            <a:avLst>
              <a:gd name="adj" fmla="val 7654"/>
            </a:avLst>
          </a:prstGeom>
          <a:noFill/>
          <a:ln w="9525">
            <a:solidFill>
              <a:srgbClr val="FFFFF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82880" bIns="182880" anchor="ctr">
            <a:noAutofit/>
          </a:bodyPr>
          <a:lstStyle/>
          <a:p>
            <a:pPr algn="ctr" defTabSz="1828800">
              <a:lnSpc>
                <a:spcPct val="100000"/>
              </a:lnSpc>
              <a:tabLst>
                <a:tab pos="0" algn="l"/>
              </a:tabLst>
            </a:pPr>
            <a:endParaRPr lang="en-US" sz="3600" b="0" u="none" strike="noStrike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641794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9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110;p18"/>
          <p:cNvSpPr/>
          <p:nvPr/>
        </p:nvSpPr>
        <p:spPr>
          <a:xfrm>
            <a:off x="236880" y="293040"/>
            <a:ext cx="17814240" cy="2383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82880" bIns="182880" anchor="ctr">
            <a:noAutofit/>
          </a:bodyPr>
          <a:lstStyle/>
          <a:p>
            <a:pPr algn="ctr" defTabSz="1828800">
              <a:lnSpc>
                <a:spcPct val="100000"/>
              </a:lnSpc>
              <a:tabLst>
                <a:tab pos="0" algn="l"/>
              </a:tabLst>
            </a:pPr>
            <a:endParaRPr lang="en-US" sz="3600" b="0" u="none" strike="noStrike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36098369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9_1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112;p19"/>
          <p:cNvSpPr/>
          <p:nvPr/>
        </p:nvSpPr>
        <p:spPr>
          <a:xfrm rot="5400000">
            <a:off x="8942400" y="1065600"/>
            <a:ext cx="403200" cy="17256240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00FF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82880" bIns="182880" anchor="ctr">
            <a:noAutofit/>
          </a:bodyPr>
          <a:lstStyle/>
          <a:p>
            <a:pPr algn="ctr" defTabSz="1828800">
              <a:lnSpc>
                <a:spcPct val="100000"/>
              </a:lnSpc>
              <a:tabLst>
                <a:tab pos="0" algn="l"/>
              </a:tabLst>
            </a:pPr>
            <a:endParaRPr lang="en-US" sz="3600" b="0" u="none" strike="noStrike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89392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_HEADER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938160" y="3438720"/>
            <a:ext cx="12679920" cy="42465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84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29" name="PlaceHolder 2"/>
          <p:cNvSpPr>
            <a:spLocks noGrp="1"/>
          </p:cNvSpPr>
          <p:nvPr>
            <p:ph type="title"/>
          </p:nvPr>
        </p:nvSpPr>
        <p:spPr>
          <a:xfrm>
            <a:off x="938160" y="974160"/>
            <a:ext cx="2364480" cy="16826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>
              <a:lnSpc>
                <a:spcPct val="100000"/>
              </a:lnSpc>
              <a:buNone/>
              <a:defRPr/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fr-FR" sz="12000" b="1" u="none" strike="noStrike">
                <a:solidFill>
                  <a:schemeClr val="accent2"/>
                </a:solidFill>
                <a:effectLst/>
                <a:uFillTx/>
                <a:latin typeface="Manrope"/>
                <a:ea typeface="Manrope"/>
              </a:rPr>
              <a:t>xx%</a:t>
            </a:r>
            <a:endParaRPr lang="fr-FR" sz="1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914400" y="2406960"/>
            <a:ext cx="16458480" cy="5965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marL="864000" indent="-648000">
              <a:spcBef>
                <a:spcPts val="2834"/>
              </a:spcBef>
              <a:buClr>
                <a:srgbClr val="FFFFFF"/>
              </a:buClr>
              <a:buSzPct val="45000"/>
              <a:buFont typeface="Wingdings" charset="2"/>
              <a:buChar char=""/>
              <a:defRPr/>
            </a:lvl1pPr>
          </a:lstStyle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1728000" lvl="1" indent="-648000">
              <a:spcBef>
                <a:spcPts val="2268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2592000" lvl="2" indent="-576000">
              <a:spcBef>
                <a:spcPts val="170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3456000" lvl="3" indent="-432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4320000" lvl="4" indent="-432000">
              <a:spcBef>
                <a:spcPts val="566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4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5184000" lvl="5" indent="-432000">
              <a:spcBef>
                <a:spcPts val="566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4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6048000" lvl="6" indent="-432000">
              <a:spcBef>
                <a:spcPts val="566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4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22979876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_AND_BODY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1440000" y="457200"/>
            <a:ext cx="15407280" cy="11448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54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1440000" y="1998720"/>
            <a:ext cx="15407280" cy="68320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marL="864000" indent="-648000">
              <a:spcBef>
                <a:spcPts val="2834"/>
              </a:spcBef>
              <a:buClr>
                <a:srgbClr val="FFFFFF"/>
              </a:buClr>
              <a:buSzPct val="45000"/>
              <a:buFont typeface="Wingdings" charset="2"/>
              <a:buChar char=""/>
              <a:defRPr/>
            </a:lvl1pPr>
          </a:lstStyle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1728000" lvl="1" indent="-648000">
              <a:spcBef>
                <a:spcPts val="2268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2592000" lvl="2" indent="-576000">
              <a:spcBef>
                <a:spcPts val="170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3456000" lvl="3" indent="-432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4320000" lvl="4" indent="-432000">
              <a:spcBef>
                <a:spcPts val="566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5184000" lvl="5" indent="-432000">
              <a:spcBef>
                <a:spcPts val="566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6048000" lvl="6" indent="-432000">
              <a:spcBef>
                <a:spcPts val="566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39266441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_AND_TWO_COLUMNS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19;p5"/>
          <p:cNvSpPr/>
          <p:nvPr/>
        </p:nvSpPr>
        <p:spPr>
          <a:xfrm>
            <a:off x="236880" y="293040"/>
            <a:ext cx="17814240" cy="2383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82880" bIns="182880" anchor="ctr">
            <a:noAutofit/>
          </a:bodyPr>
          <a:lstStyle/>
          <a:p>
            <a:pPr algn="ctr" defTabSz="1828800">
              <a:lnSpc>
                <a:spcPct val="100000"/>
              </a:lnSpc>
              <a:tabLst>
                <a:tab pos="0" algn="l"/>
              </a:tabLst>
            </a:pPr>
            <a:endParaRPr lang="en-US" sz="3600" b="0" u="none" strike="noStrike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1440000" y="917280"/>
            <a:ext cx="15407280" cy="11448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54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5" name="Google Shape;25;p5"/>
          <p:cNvSpPr/>
          <p:nvPr/>
        </p:nvSpPr>
        <p:spPr>
          <a:xfrm rot="5400000">
            <a:off x="8984160" y="859680"/>
            <a:ext cx="444960" cy="17938800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00FF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82880" bIns="182880" anchor="ctr">
            <a:noAutofit/>
          </a:bodyPr>
          <a:lstStyle/>
          <a:p>
            <a:pPr algn="ctr" defTabSz="1828800">
              <a:lnSpc>
                <a:spcPct val="100000"/>
              </a:lnSpc>
              <a:tabLst>
                <a:tab pos="0" algn="l"/>
              </a:tabLst>
            </a:pPr>
            <a:endParaRPr lang="en-US" sz="3600" b="0" u="none" strike="noStrike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0657901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_ONLY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1440000" y="917280"/>
            <a:ext cx="15407280" cy="11448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54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7" name="Google Shape;28;p6"/>
          <p:cNvSpPr/>
          <p:nvPr/>
        </p:nvSpPr>
        <p:spPr>
          <a:xfrm>
            <a:off x="272160" y="264960"/>
            <a:ext cx="17743680" cy="9905040"/>
          </a:xfrm>
          <a:prstGeom prst="roundRect">
            <a:avLst>
              <a:gd name="adj" fmla="val 5521"/>
            </a:avLst>
          </a:prstGeom>
          <a:noFill/>
          <a:ln w="9525">
            <a:solidFill>
              <a:srgbClr val="FFFFF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82880" bIns="182880" anchor="ctr">
            <a:noAutofit/>
          </a:bodyPr>
          <a:lstStyle/>
          <a:p>
            <a:pPr algn="ctr" defTabSz="1828800">
              <a:lnSpc>
                <a:spcPct val="100000"/>
              </a:lnSpc>
              <a:tabLst>
                <a:tab pos="0" algn="l"/>
              </a:tabLst>
            </a:pPr>
            <a:endParaRPr lang="en-US" sz="3600" b="0" u="none" strike="noStrike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914400" y="2406960"/>
            <a:ext cx="16458480" cy="5965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marL="864000" indent="-648000">
              <a:spcBef>
                <a:spcPts val="2834"/>
              </a:spcBef>
              <a:buClr>
                <a:srgbClr val="FFFFFF"/>
              </a:buClr>
              <a:buSzPct val="45000"/>
              <a:buFont typeface="Wingdings" charset="2"/>
              <a:buChar char=""/>
              <a:defRPr/>
            </a:lvl1pPr>
          </a:lstStyle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1728000" lvl="1" indent="-648000">
              <a:spcBef>
                <a:spcPts val="2268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2592000" lvl="2" indent="-576000">
              <a:spcBef>
                <a:spcPts val="170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3456000" lvl="3" indent="-432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4320000" lvl="4" indent="-432000">
              <a:spcBef>
                <a:spcPts val="566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4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5184000" lvl="5" indent="-432000">
              <a:spcBef>
                <a:spcPts val="566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4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6048000" lvl="6" indent="-432000">
              <a:spcBef>
                <a:spcPts val="566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4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16070830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NE_COLUMN_TEX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0;p7"/>
          <p:cNvSpPr/>
          <p:nvPr/>
        </p:nvSpPr>
        <p:spPr>
          <a:xfrm>
            <a:off x="236880" y="293040"/>
            <a:ext cx="17814240" cy="2383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82880" bIns="182880" anchor="ctr">
            <a:noAutofit/>
          </a:bodyPr>
          <a:lstStyle/>
          <a:p>
            <a:pPr algn="ctr" defTabSz="1828800">
              <a:lnSpc>
                <a:spcPct val="100000"/>
              </a:lnSpc>
              <a:tabLst>
                <a:tab pos="0" algn="l"/>
              </a:tabLst>
            </a:pPr>
            <a:endParaRPr lang="en-US" sz="3600" b="0" u="none" strike="noStrike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1440000" y="917280"/>
            <a:ext cx="15407280" cy="11448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54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13336376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IN_POIN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2266560" y="3792960"/>
            <a:ext cx="13753440" cy="24098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120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27603241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_TITLE_AND_DESCRIPTION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1203840"/>
            <a:ext cx="9456480" cy="28058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54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11318400" y="0"/>
            <a:ext cx="6968880" cy="10286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>
            <a:lvl1pPr marL="864000" indent="-648000">
              <a:spcBef>
                <a:spcPts val="2834"/>
              </a:spcBef>
              <a:buClr>
                <a:srgbClr val="FFFFFF"/>
              </a:buClr>
              <a:buSzPct val="45000"/>
              <a:buFont typeface="Wingdings" charset="2"/>
              <a:buChar char=""/>
              <a:defRPr/>
            </a:lvl1pPr>
          </a:lstStyle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1728000" lvl="1" indent="-648000">
              <a:spcBef>
                <a:spcPts val="2268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2592000" lvl="2" indent="-576000">
              <a:spcBef>
                <a:spcPts val="170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3456000" lvl="3" indent="-432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4320000" lvl="4" indent="-432000">
              <a:spcBef>
                <a:spcPts val="566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5184000" lvl="5" indent="-432000">
              <a:spcBef>
                <a:spcPts val="566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6048000" lvl="6" indent="-432000">
              <a:spcBef>
                <a:spcPts val="566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37070622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APTION_ONLY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18287280" cy="10286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>
            <a:lvl1pPr marL="864000" indent="-648000">
              <a:spcBef>
                <a:spcPts val="2834"/>
              </a:spcBef>
              <a:buClr>
                <a:srgbClr val="FFFFFF"/>
              </a:buClr>
              <a:buSzPct val="45000"/>
              <a:buFont typeface="Wingdings" charset="2"/>
              <a:buChar char=""/>
              <a:defRPr/>
            </a:lvl1pPr>
          </a:lstStyle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1728000" lvl="1" indent="-648000">
              <a:spcBef>
                <a:spcPts val="2268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2592000" lvl="2" indent="-576000">
              <a:spcBef>
                <a:spcPts val="170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3456000" lvl="3" indent="-432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4320000" lvl="4" indent="-432000">
              <a:spcBef>
                <a:spcPts val="566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5184000" lvl="5" indent="-432000">
              <a:spcBef>
                <a:spcPts val="566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6048000" lvl="6" indent="-432000">
              <a:spcBef>
                <a:spcPts val="566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45" name="PlaceHolder 2"/>
          <p:cNvSpPr>
            <a:spLocks noGrp="1"/>
          </p:cNvSpPr>
          <p:nvPr>
            <p:ph type="title"/>
          </p:nvPr>
        </p:nvSpPr>
        <p:spPr>
          <a:xfrm>
            <a:off x="2780640" y="7911360"/>
            <a:ext cx="12726720" cy="1144800"/>
          </a:xfrm>
          <a:prstGeom prst="rect">
            <a:avLst/>
          </a:prstGeom>
          <a:solidFill>
            <a:schemeClr val="lt1"/>
          </a:solidFill>
          <a:ln w="0">
            <a:noFill/>
          </a:ln>
        </p:spPr>
        <p:txBody>
          <a:bodyPr lIns="91440" tIns="91440" rIns="91440" bIns="91440" anchor="ctr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40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2178360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body"/>
          </p:nvPr>
        </p:nvSpPr>
        <p:spPr>
          <a:xfrm>
            <a:off x="720" y="0"/>
            <a:ext cx="18287280" cy="10286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>
            <a:lvl1pPr marL="864000" indent="-648000">
              <a:spcBef>
                <a:spcPts val="2834"/>
              </a:spcBef>
              <a:buClr>
                <a:srgbClr val="000000"/>
              </a:buClr>
              <a:buSzPct val="45000"/>
              <a:buFont typeface="Wingdings" charset="2"/>
              <a:buChar char=""/>
              <a:defRPr/>
            </a:lvl1pPr>
          </a:lstStyle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1728000" lvl="1" indent="-648000">
              <a:spcBef>
                <a:spcPts val="22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2592000" lvl="2" indent="-576000">
              <a:spcBef>
                <a:spcPts val="17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3456000" lvl="3" indent="-432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4320000" lvl="4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5184000" lvl="5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6048000" lvl="6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title"/>
          </p:nvPr>
        </p:nvSpPr>
        <p:spPr>
          <a:xfrm>
            <a:off x="457200" y="457200"/>
            <a:ext cx="11576160" cy="4186080"/>
          </a:xfrm>
          <a:prstGeom prst="rect">
            <a:avLst/>
          </a:prstGeom>
          <a:noFill/>
          <a:ln w="0">
            <a:noFill/>
          </a:ln>
          <a:effectLst>
            <a:outerShdw blurRad="57240" dist="19080" dir="5400000" rotWithShape="0">
              <a:srgbClr val="000000">
                <a:alpha val="50000"/>
              </a:srgbClr>
            </a:outerShdw>
          </a:effectLst>
        </p:spPr>
        <p:txBody>
          <a:bodyPr lIns="91440" tIns="91440" rIns="91440" bIns="91440" anchor="b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124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37267103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IG_NUMBER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Google Shape;50;p11"/>
          <p:cNvCxnSpPr/>
          <p:nvPr/>
        </p:nvCxnSpPr>
        <p:spPr>
          <a:xfrm>
            <a:off x="0" y="10057680"/>
            <a:ext cx="18288720" cy="72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2568240" y="3906000"/>
            <a:ext cx="13151520" cy="1598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ctr">
              <a:lnSpc>
                <a:spcPct val="100000"/>
              </a:lnSpc>
              <a:buNone/>
              <a:defRPr/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fr-FR" sz="12000" b="0" u="none" strike="noStrike">
                <a:solidFill>
                  <a:schemeClr val="dk1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12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8542935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78889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1_1_1_1_2_1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oogle Shape;55;p13"/>
          <p:cNvCxnSpPr/>
          <p:nvPr/>
        </p:nvCxnSpPr>
        <p:spPr>
          <a:xfrm>
            <a:off x="0" y="10057680"/>
            <a:ext cx="18288720" cy="72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7749360" y="457200"/>
            <a:ext cx="10081440" cy="11448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52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title"/>
          </p:nvPr>
        </p:nvSpPr>
        <p:spPr>
          <a:xfrm>
            <a:off x="7749360" y="2183040"/>
            <a:ext cx="1203840" cy="8618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>
            <a:lvl1pPr indent="0" algn="ctr">
              <a:lnSpc>
                <a:spcPct val="100000"/>
              </a:lnSpc>
              <a:buNone/>
              <a:defRPr/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fr-FR" sz="32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7" name="PlaceHolder 3"/>
          <p:cNvSpPr>
            <a:spLocks noGrp="1"/>
          </p:cNvSpPr>
          <p:nvPr>
            <p:ph type="title"/>
          </p:nvPr>
        </p:nvSpPr>
        <p:spPr>
          <a:xfrm>
            <a:off x="7749360" y="3658320"/>
            <a:ext cx="1203840" cy="8618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>
            <a:lvl1pPr indent="0" algn="ctr">
              <a:lnSpc>
                <a:spcPct val="100000"/>
              </a:lnSpc>
              <a:buNone/>
              <a:defRPr/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fr-FR" sz="32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8" name="PlaceHolder 4"/>
          <p:cNvSpPr>
            <a:spLocks noGrp="1"/>
          </p:cNvSpPr>
          <p:nvPr>
            <p:ph type="title"/>
          </p:nvPr>
        </p:nvSpPr>
        <p:spPr>
          <a:xfrm>
            <a:off x="7749360" y="5134320"/>
            <a:ext cx="1203840" cy="8618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>
            <a:lvl1pPr indent="0" algn="ctr">
              <a:lnSpc>
                <a:spcPct val="100000"/>
              </a:lnSpc>
              <a:buNone/>
              <a:defRPr/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fr-FR" sz="32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9" name="PlaceHolder 5"/>
          <p:cNvSpPr>
            <a:spLocks noGrp="1"/>
          </p:cNvSpPr>
          <p:nvPr>
            <p:ph type="title"/>
          </p:nvPr>
        </p:nvSpPr>
        <p:spPr>
          <a:xfrm>
            <a:off x="7749360" y="6610320"/>
            <a:ext cx="1203840" cy="8618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>
            <a:lvl1pPr indent="0" algn="ctr">
              <a:lnSpc>
                <a:spcPct val="100000"/>
              </a:lnSpc>
              <a:buNone/>
              <a:defRPr/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fr-FR" sz="32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0" name="PlaceHolder 6"/>
          <p:cNvSpPr>
            <a:spLocks noGrp="1"/>
          </p:cNvSpPr>
          <p:nvPr>
            <p:ph type="title"/>
          </p:nvPr>
        </p:nvSpPr>
        <p:spPr>
          <a:xfrm>
            <a:off x="7749360" y="8086320"/>
            <a:ext cx="1203840" cy="8618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>
            <a:lvl1pPr indent="0" algn="ctr">
              <a:lnSpc>
                <a:spcPct val="100000"/>
              </a:lnSpc>
              <a:buNone/>
              <a:defRPr/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fr-FR" sz="32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7"/>
          <p:cNvSpPr>
            <a:spLocks noGrp="1"/>
          </p:cNvSpPr>
          <p:nvPr>
            <p:ph type="body"/>
          </p:nvPr>
        </p:nvSpPr>
        <p:spPr>
          <a:xfrm>
            <a:off x="457200" y="457200"/>
            <a:ext cx="6809040" cy="93722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92500" lnSpcReduction="9999"/>
          </a:bodyPr>
          <a:lstStyle>
            <a:lvl1pPr marL="864000" indent="-648000">
              <a:spcBef>
                <a:spcPts val="2834"/>
              </a:spcBef>
              <a:buClr>
                <a:srgbClr val="000000"/>
              </a:buClr>
              <a:buSzPct val="45000"/>
              <a:buFont typeface="Wingdings" charset="2"/>
              <a:buChar char=""/>
              <a:defRPr/>
            </a:lvl1pPr>
          </a:lstStyle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1728000" lvl="1" indent="-648000">
              <a:spcBef>
                <a:spcPts val="22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2592000" lvl="2" indent="-576000">
              <a:spcBef>
                <a:spcPts val="17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3456000" lvl="3" indent="-432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4320000" lvl="4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5184000" lvl="5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6048000" lvl="6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27433585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Google Shape;74;p14"/>
          <p:cNvCxnSpPr/>
          <p:nvPr/>
        </p:nvCxnSpPr>
        <p:spPr>
          <a:xfrm>
            <a:off x="0" y="10057680"/>
            <a:ext cx="18288720" cy="72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17372880" cy="15998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52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914400" y="2406960"/>
            <a:ext cx="16458480" cy="5965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marL="864000" indent="-648000">
              <a:spcBef>
                <a:spcPts val="2834"/>
              </a:spcBef>
              <a:buClr>
                <a:srgbClr val="000000"/>
              </a:buClr>
              <a:buSzPct val="45000"/>
              <a:buFont typeface="Wingdings" charset="2"/>
              <a:buChar char=""/>
              <a:defRPr/>
            </a:lvl1pPr>
          </a:lstStyle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1728000" lvl="1" indent="-648000">
              <a:spcBef>
                <a:spcPts val="22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2592000" lvl="2" indent="-576000">
              <a:spcBef>
                <a:spcPts val="17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3456000" lvl="3" indent="-432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4320000" lvl="4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4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5184000" lvl="5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4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6048000" lvl="6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4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43822956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NE_COLUMN_TEXT_1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Google Shape;78;p15"/>
          <p:cNvCxnSpPr/>
          <p:nvPr/>
        </p:nvCxnSpPr>
        <p:spPr>
          <a:xfrm>
            <a:off x="0" y="10057680"/>
            <a:ext cx="18288720" cy="72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10080720" cy="37958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52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4427280"/>
            <a:ext cx="10080720" cy="54014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marL="864000" indent="-648000">
              <a:spcBef>
                <a:spcPts val="2834"/>
              </a:spcBef>
              <a:buClr>
                <a:srgbClr val="000000"/>
              </a:buClr>
              <a:buSzPct val="45000"/>
              <a:buFont typeface="Wingdings" charset="2"/>
              <a:buChar char=""/>
              <a:defRPr/>
            </a:lvl1pPr>
          </a:lstStyle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1728000" lvl="1" indent="-648000">
              <a:spcBef>
                <a:spcPts val="22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2592000" lvl="2" indent="-576000">
              <a:spcBef>
                <a:spcPts val="17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3456000" lvl="3" indent="-432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4320000" lvl="4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5184000" lvl="5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6048000" lvl="6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11021760" y="457200"/>
            <a:ext cx="6809040" cy="93722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92500" lnSpcReduction="9999"/>
          </a:bodyPr>
          <a:lstStyle>
            <a:lvl1pPr marL="864000" indent="-648000">
              <a:spcBef>
                <a:spcPts val="2834"/>
              </a:spcBef>
              <a:buClr>
                <a:srgbClr val="000000"/>
              </a:buClr>
              <a:buSzPct val="45000"/>
              <a:buFont typeface="Wingdings" charset="2"/>
              <a:buChar char=""/>
              <a:defRPr/>
            </a:lvl1pPr>
          </a:lstStyle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1728000" lvl="1" indent="-648000">
              <a:spcBef>
                <a:spcPts val="22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2592000" lvl="2" indent="-576000">
              <a:spcBef>
                <a:spcPts val="17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3456000" lvl="3" indent="-432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4320000" lvl="4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5184000" lvl="5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6048000" lvl="6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64416496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_ONLY_1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Google Shape;83;p16"/>
          <p:cNvCxnSpPr/>
          <p:nvPr/>
        </p:nvCxnSpPr>
        <p:spPr>
          <a:xfrm>
            <a:off x="0" y="10057680"/>
            <a:ext cx="18288720" cy="72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17372880" cy="11448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52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411090443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1_1_1_2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Google Shape;86;p17"/>
          <p:cNvCxnSpPr/>
          <p:nvPr/>
        </p:nvCxnSpPr>
        <p:spPr>
          <a:xfrm>
            <a:off x="0" y="10057680"/>
            <a:ext cx="18288720" cy="72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17372880" cy="11448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52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23" name="PlaceHolder 2"/>
          <p:cNvSpPr>
            <a:spLocks noGrp="1"/>
          </p:cNvSpPr>
          <p:nvPr>
            <p:ph type="title"/>
          </p:nvPr>
        </p:nvSpPr>
        <p:spPr>
          <a:xfrm>
            <a:off x="457200" y="5286240"/>
            <a:ext cx="1206720" cy="8589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>
            <a:lvl1pPr indent="0" algn="ctr">
              <a:lnSpc>
                <a:spcPct val="100000"/>
              </a:lnSpc>
              <a:buNone/>
              <a:defRPr/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fr-FR" sz="32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title"/>
          </p:nvPr>
        </p:nvSpPr>
        <p:spPr>
          <a:xfrm>
            <a:off x="457200" y="2589840"/>
            <a:ext cx="1206720" cy="8589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>
            <a:lvl1pPr indent="0" algn="ctr">
              <a:lnSpc>
                <a:spcPct val="100000"/>
              </a:lnSpc>
              <a:buNone/>
              <a:defRPr/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fr-FR" sz="32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title"/>
          </p:nvPr>
        </p:nvSpPr>
        <p:spPr>
          <a:xfrm>
            <a:off x="457200" y="7982640"/>
            <a:ext cx="1206720" cy="8589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>
            <a:lvl1pPr indent="0" algn="ctr">
              <a:lnSpc>
                <a:spcPct val="100000"/>
              </a:lnSpc>
              <a:buNone/>
              <a:defRPr/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fr-FR" sz="32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6" name="PlaceHolder 5"/>
          <p:cNvSpPr>
            <a:spLocks noGrp="1"/>
          </p:cNvSpPr>
          <p:nvPr>
            <p:ph type="body"/>
          </p:nvPr>
        </p:nvSpPr>
        <p:spPr>
          <a:xfrm>
            <a:off x="11021760" y="452880"/>
            <a:ext cx="6809040" cy="31262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47500" lnSpcReduction="19999"/>
          </a:bodyPr>
          <a:lstStyle>
            <a:lvl1pPr marL="864000" indent="-648000">
              <a:spcBef>
                <a:spcPts val="2834"/>
              </a:spcBef>
              <a:buClr>
                <a:srgbClr val="000000"/>
              </a:buClr>
              <a:buSzPct val="45000"/>
              <a:buFont typeface="Wingdings" charset="2"/>
              <a:buChar char=""/>
              <a:defRPr/>
            </a:lvl1pPr>
          </a:lstStyle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1728000" lvl="1" indent="-648000">
              <a:spcBef>
                <a:spcPts val="22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2592000" lvl="2" indent="-576000">
              <a:spcBef>
                <a:spcPts val="17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3456000" lvl="3" indent="-432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4320000" lvl="4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5184000" lvl="5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6048000" lvl="6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27" name="PlaceHolder 6"/>
          <p:cNvSpPr>
            <a:spLocks noGrp="1"/>
          </p:cNvSpPr>
          <p:nvPr>
            <p:ph type="body"/>
          </p:nvPr>
        </p:nvSpPr>
        <p:spPr>
          <a:xfrm>
            <a:off x="11021760" y="3579840"/>
            <a:ext cx="6809040" cy="31262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47500" lnSpcReduction="19999"/>
          </a:bodyPr>
          <a:lstStyle>
            <a:lvl1pPr marL="864000" indent="-648000">
              <a:spcBef>
                <a:spcPts val="2834"/>
              </a:spcBef>
              <a:buClr>
                <a:srgbClr val="000000"/>
              </a:buClr>
              <a:buSzPct val="45000"/>
              <a:buFont typeface="Wingdings" charset="2"/>
              <a:buChar char=""/>
              <a:defRPr/>
            </a:lvl1pPr>
          </a:lstStyle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1728000" lvl="1" indent="-648000">
              <a:spcBef>
                <a:spcPts val="22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2592000" lvl="2" indent="-576000">
              <a:spcBef>
                <a:spcPts val="17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3456000" lvl="3" indent="-432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4320000" lvl="4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5184000" lvl="5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6048000" lvl="6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28" name="PlaceHolder 7"/>
          <p:cNvSpPr>
            <a:spLocks noGrp="1"/>
          </p:cNvSpPr>
          <p:nvPr>
            <p:ph type="body"/>
          </p:nvPr>
        </p:nvSpPr>
        <p:spPr>
          <a:xfrm>
            <a:off x="11021760" y="6707520"/>
            <a:ext cx="6809040" cy="31262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47500" lnSpcReduction="19999"/>
          </a:bodyPr>
          <a:lstStyle>
            <a:lvl1pPr marL="864000" indent="-648000">
              <a:spcBef>
                <a:spcPts val="2834"/>
              </a:spcBef>
              <a:buClr>
                <a:srgbClr val="000000"/>
              </a:buClr>
              <a:buSzPct val="45000"/>
              <a:buFont typeface="Wingdings" charset="2"/>
              <a:buChar char=""/>
              <a:defRPr/>
            </a:lvl1pPr>
          </a:lstStyle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1728000" lvl="1" indent="-648000">
              <a:spcBef>
                <a:spcPts val="22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2592000" lvl="2" indent="-576000">
              <a:spcBef>
                <a:spcPts val="17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3456000" lvl="3" indent="-432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4320000" lvl="4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5184000" lvl="5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6048000" lvl="6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6873099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1_1_1_1_1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Google Shape;98;p18"/>
          <p:cNvCxnSpPr/>
          <p:nvPr/>
        </p:nvCxnSpPr>
        <p:spPr>
          <a:xfrm>
            <a:off x="0" y="10057680"/>
            <a:ext cx="18288720" cy="72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7749360" y="457200"/>
            <a:ext cx="10081440" cy="11448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52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457200"/>
            <a:ext cx="6809040" cy="93722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92500" lnSpcReduction="9999"/>
          </a:bodyPr>
          <a:lstStyle>
            <a:lvl1pPr marL="864000" indent="-648000">
              <a:spcBef>
                <a:spcPts val="2834"/>
              </a:spcBef>
              <a:buClr>
                <a:srgbClr val="000000"/>
              </a:buClr>
              <a:buSzPct val="45000"/>
              <a:buFont typeface="Wingdings" charset="2"/>
              <a:buChar char=""/>
              <a:defRPr/>
            </a:lvl1pPr>
          </a:lstStyle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1728000" lvl="1" indent="-648000">
              <a:spcBef>
                <a:spcPts val="22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2592000" lvl="2" indent="-576000">
              <a:spcBef>
                <a:spcPts val="17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3456000" lvl="3" indent="-432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4320000" lvl="4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5184000" lvl="5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6048000" lvl="6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32" name="PlaceHolder 3"/>
          <p:cNvSpPr>
            <a:spLocks noGrp="1"/>
          </p:cNvSpPr>
          <p:nvPr>
            <p:ph type="title"/>
          </p:nvPr>
        </p:nvSpPr>
        <p:spPr>
          <a:xfrm>
            <a:off x="7749360" y="1937520"/>
            <a:ext cx="1203840" cy="8618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>
            <a:lvl1pPr indent="0" algn="ctr">
              <a:lnSpc>
                <a:spcPct val="100000"/>
              </a:lnSpc>
              <a:buNone/>
              <a:defRPr/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fr-FR" sz="32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title"/>
          </p:nvPr>
        </p:nvSpPr>
        <p:spPr>
          <a:xfrm>
            <a:off x="7749360" y="3276720"/>
            <a:ext cx="1203840" cy="8618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>
            <a:lvl1pPr indent="0" algn="ctr">
              <a:lnSpc>
                <a:spcPct val="100000"/>
              </a:lnSpc>
              <a:buNone/>
              <a:defRPr/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fr-FR" sz="32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title"/>
          </p:nvPr>
        </p:nvSpPr>
        <p:spPr>
          <a:xfrm>
            <a:off x="7749360" y="4615920"/>
            <a:ext cx="1203840" cy="8618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>
            <a:lvl1pPr indent="0" algn="ctr">
              <a:lnSpc>
                <a:spcPct val="100000"/>
              </a:lnSpc>
              <a:buNone/>
              <a:defRPr/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fr-FR" sz="32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5" name="PlaceHolder 6"/>
          <p:cNvSpPr>
            <a:spLocks noGrp="1"/>
          </p:cNvSpPr>
          <p:nvPr>
            <p:ph type="title"/>
          </p:nvPr>
        </p:nvSpPr>
        <p:spPr>
          <a:xfrm>
            <a:off x="7749360" y="5954400"/>
            <a:ext cx="1203840" cy="8618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>
            <a:lvl1pPr indent="0" algn="ctr">
              <a:lnSpc>
                <a:spcPct val="100000"/>
              </a:lnSpc>
              <a:buNone/>
              <a:defRPr/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fr-FR" sz="32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6" name="PlaceHolder 7"/>
          <p:cNvSpPr>
            <a:spLocks noGrp="1"/>
          </p:cNvSpPr>
          <p:nvPr>
            <p:ph type="title"/>
          </p:nvPr>
        </p:nvSpPr>
        <p:spPr>
          <a:xfrm>
            <a:off x="7749360" y="7293600"/>
            <a:ext cx="1203840" cy="8618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>
            <a:lvl1pPr indent="0" algn="ctr">
              <a:lnSpc>
                <a:spcPct val="100000"/>
              </a:lnSpc>
              <a:buNone/>
              <a:defRPr/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fr-FR" sz="32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7" name="PlaceHolder 8"/>
          <p:cNvSpPr>
            <a:spLocks noGrp="1"/>
          </p:cNvSpPr>
          <p:nvPr>
            <p:ph type="title"/>
          </p:nvPr>
        </p:nvSpPr>
        <p:spPr>
          <a:xfrm>
            <a:off x="7749360" y="8632080"/>
            <a:ext cx="1203840" cy="8618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>
            <a:lvl1pPr indent="0" algn="ctr">
              <a:lnSpc>
                <a:spcPct val="100000"/>
              </a:lnSpc>
              <a:buNone/>
              <a:defRPr/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fr-FR" sz="32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3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556345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1_1_1_1_1_1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18287280" cy="10286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>
            <a:lvl1pPr marL="864000" indent="-648000">
              <a:spcBef>
                <a:spcPts val="2834"/>
              </a:spcBef>
              <a:buClr>
                <a:srgbClr val="000000"/>
              </a:buClr>
              <a:buSzPct val="45000"/>
              <a:buFont typeface="Wingdings" charset="2"/>
              <a:buChar char=""/>
              <a:defRPr/>
            </a:lvl1pPr>
          </a:lstStyle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1728000" lvl="1" indent="-648000">
              <a:spcBef>
                <a:spcPts val="22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2592000" lvl="2" indent="-576000">
              <a:spcBef>
                <a:spcPts val="17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3456000" lvl="3" indent="-432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4320000" lvl="4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5184000" lvl="5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6048000" lvl="6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title"/>
          </p:nvPr>
        </p:nvSpPr>
        <p:spPr>
          <a:xfrm>
            <a:off x="457200" y="457200"/>
            <a:ext cx="6914880" cy="1753920"/>
          </a:xfrm>
          <a:prstGeom prst="rect">
            <a:avLst/>
          </a:prstGeom>
          <a:noFill/>
          <a:ln w="0">
            <a:noFill/>
          </a:ln>
          <a:effectLst>
            <a:outerShdw blurRad="57240" dist="19080" dir="5400000" rotWithShape="0">
              <a:srgbClr val="000000">
                <a:alpha val="50000"/>
              </a:srgbClr>
            </a:outerShdw>
          </a:effectLst>
        </p:spPr>
        <p:txBody>
          <a:bodyPr lIns="91440" tIns="91440" rIns="91440" bIns="91440" anchor="b">
            <a:noAutofit/>
          </a:bodyPr>
          <a:lstStyle>
            <a:lvl1pPr indent="0">
              <a:lnSpc>
                <a:spcPct val="100000"/>
              </a:lnSpc>
              <a:buNone/>
              <a:defRPr/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fr-FR" sz="9000" b="0" u="none" strike="noStrike">
                <a:solidFill>
                  <a:schemeClr val="lt1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9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title"/>
          </p:nvPr>
        </p:nvSpPr>
        <p:spPr>
          <a:xfrm>
            <a:off x="457200" y="3712320"/>
            <a:ext cx="6914880" cy="1753920"/>
          </a:xfrm>
          <a:prstGeom prst="rect">
            <a:avLst/>
          </a:prstGeom>
          <a:noFill/>
          <a:ln w="0">
            <a:noFill/>
          </a:ln>
          <a:effectLst>
            <a:outerShdw blurRad="57240" dist="19080" dir="5400000" rotWithShape="0">
              <a:srgbClr val="000000">
                <a:alpha val="50000"/>
              </a:srgbClr>
            </a:outerShdw>
          </a:effectLst>
        </p:spPr>
        <p:txBody>
          <a:bodyPr lIns="91440" tIns="91440" rIns="91440" bIns="91440" anchor="b">
            <a:noAutofit/>
          </a:bodyPr>
          <a:lstStyle>
            <a:lvl1pPr indent="0">
              <a:lnSpc>
                <a:spcPct val="100000"/>
              </a:lnSpc>
              <a:buNone/>
              <a:defRPr/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fr-FR" sz="9000" b="0" u="none" strike="noStrike">
                <a:solidFill>
                  <a:schemeClr val="lt1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9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006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3_1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Google Shape;120;p20"/>
          <p:cNvCxnSpPr/>
          <p:nvPr/>
        </p:nvCxnSpPr>
        <p:spPr>
          <a:xfrm>
            <a:off x="0" y="10057680"/>
            <a:ext cx="18288720" cy="72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10179360" cy="2277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124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43" name="Google Shape;123;p20"/>
          <p:cNvSpPr/>
          <p:nvPr/>
        </p:nvSpPr>
        <p:spPr>
          <a:xfrm>
            <a:off x="457200" y="6302880"/>
            <a:ext cx="7989840" cy="984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82880" bIns="182880" anchor="t">
            <a:noAutofit/>
          </a:bodyPr>
          <a:lstStyle/>
          <a:p>
            <a:pPr defTabSz="1828800">
              <a:lnSpc>
                <a:spcPct val="100000"/>
              </a:lnSpc>
              <a:tabLst>
                <a:tab pos="0" algn="l"/>
              </a:tabLst>
            </a:pPr>
            <a:r>
              <a:rPr lang="en" sz="2000" b="1" u="none" strike="noStrike">
                <a:solidFill>
                  <a:schemeClr val="dk1"/>
                </a:solidFill>
                <a:effectLst/>
                <a:uFillTx/>
                <a:latin typeface="Manrope"/>
                <a:ea typeface="Manrope"/>
              </a:rPr>
              <a:t>CREDITS:</a:t>
            </a:r>
            <a:r>
              <a:rPr lang="en" sz="2000" b="0" u="none" strike="noStrike">
                <a:solidFill>
                  <a:schemeClr val="dk1"/>
                </a:solidFill>
                <a:effectLst/>
                <a:uFillTx/>
                <a:latin typeface="Manrope"/>
                <a:ea typeface="Manrope"/>
              </a:rPr>
              <a:t> This presentation template was created by </a:t>
            </a:r>
            <a:r>
              <a:rPr lang="en" sz="2000" b="1" u="sng" strike="noStrike">
                <a:solidFill>
                  <a:schemeClr val="dk1"/>
                </a:solidFill>
                <a:effectLst/>
                <a:uFillTx/>
                <a:latin typeface="Manrope"/>
                <a:ea typeface="Manrope"/>
              </a:rPr>
              <a:t>Slidesgo</a:t>
            </a:r>
            <a:r>
              <a:rPr lang="en" sz="2000" b="0" u="none" strike="noStrike">
                <a:solidFill>
                  <a:schemeClr val="dk1"/>
                </a:solidFill>
                <a:effectLst/>
                <a:uFillTx/>
                <a:latin typeface="Manrope"/>
                <a:ea typeface="Manrope"/>
              </a:rPr>
              <a:t>, and includes icons, infographics &amp; images by </a:t>
            </a:r>
            <a:r>
              <a:rPr lang="en" sz="2000" b="1" u="sng" strike="noStrike">
                <a:solidFill>
                  <a:schemeClr val="dk1"/>
                </a:solidFill>
                <a:effectLst/>
                <a:uFillTx/>
                <a:latin typeface="Manrope"/>
                <a:ea typeface="Manrope"/>
              </a:rPr>
              <a:t>Freepik</a:t>
            </a:r>
            <a:r>
              <a:rPr lang="en" sz="2000" b="0" u="none" strike="noStrike">
                <a:solidFill>
                  <a:schemeClr val="dk1"/>
                </a:solidFill>
                <a:effectLst/>
                <a:uFillTx/>
                <a:latin typeface="Manrope"/>
                <a:ea typeface="Manrope"/>
              </a:rPr>
              <a:t> 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42306821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_HEADER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18287280" cy="10286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>
            <a:lvl1pPr marL="864000" indent="-648000">
              <a:spcBef>
                <a:spcPts val="2834"/>
              </a:spcBef>
              <a:buClr>
                <a:srgbClr val="000000"/>
              </a:buClr>
              <a:buSzPct val="45000"/>
              <a:buFont typeface="Wingdings" charset="2"/>
              <a:buChar char=""/>
              <a:defRPr/>
            </a:lvl1pPr>
          </a:lstStyle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1728000" lvl="1" indent="-648000">
              <a:spcBef>
                <a:spcPts val="22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2592000" lvl="2" indent="-576000">
              <a:spcBef>
                <a:spcPts val="17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3456000" lvl="3" indent="-432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4320000" lvl="4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5184000" lvl="5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6048000" lvl="6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45" name="PlaceHolder 2"/>
          <p:cNvSpPr>
            <a:spLocks noGrp="1"/>
          </p:cNvSpPr>
          <p:nvPr>
            <p:ph type="title"/>
          </p:nvPr>
        </p:nvSpPr>
        <p:spPr>
          <a:xfrm>
            <a:off x="457200" y="2211840"/>
            <a:ext cx="7223760" cy="3139200"/>
          </a:xfrm>
          <a:prstGeom prst="rect">
            <a:avLst/>
          </a:prstGeom>
          <a:noFill/>
          <a:ln w="0">
            <a:noFill/>
          </a:ln>
          <a:effectLst>
            <a:outerShdw blurRad="57240" dist="19080" dir="5400000" rotWithShape="0">
              <a:srgbClr val="000000">
                <a:alpha val="50000"/>
              </a:srgbClr>
            </a:outerShdw>
          </a:effectLst>
        </p:spPr>
        <p:txBody>
          <a:bodyPr lIns="91440" tIns="91440" rIns="91440" bIns="91440" anchor="ctr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90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46" name="PlaceHolder 3"/>
          <p:cNvSpPr>
            <a:spLocks noGrp="1"/>
          </p:cNvSpPr>
          <p:nvPr>
            <p:ph type="title"/>
          </p:nvPr>
        </p:nvSpPr>
        <p:spPr>
          <a:xfrm>
            <a:off x="457200" y="457200"/>
            <a:ext cx="2535840" cy="1753920"/>
          </a:xfrm>
          <a:prstGeom prst="rect">
            <a:avLst/>
          </a:prstGeom>
          <a:noFill/>
          <a:ln w="0">
            <a:noFill/>
          </a:ln>
          <a:effectLst>
            <a:outerShdw blurRad="57240" dist="19080" dir="5400000" rotWithShape="0">
              <a:srgbClr val="000000">
                <a:alpha val="50000"/>
              </a:srgbClr>
            </a:outerShdw>
          </a:effectLst>
        </p:spPr>
        <p:txBody>
          <a:bodyPr lIns="91440" tIns="91440" rIns="91440" bIns="91440" anchor="ctr">
            <a:noAutofit/>
          </a:bodyPr>
          <a:lstStyle>
            <a:lvl1pPr indent="0">
              <a:lnSpc>
                <a:spcPct val="100000"/>
              </a:lnSpc>
              <a:buNone/>
              <a:defRPr/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fr-FR" sz="9000" b="0" u="none" strike="noStrike">
                <a:solidFill>
                  <a:schemeClr val="lt1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9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0460880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1_1_1_1_1_1_1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oogle Shape;125;p21"/>
          <p:cNvGrpSpPr/>
          <p:nvPr/>
        </p:nvGrpSpPr>
        <p:grpSpPr>
          <a:xfrm>
            <a:off x="0" y="9987120"/>
            <a:ext cx="18288000" cy="141840"/>
            <a:chOff x="0" y="4993560"/>
            <a:chExt cx="9144000" cy="70920"/>
          </a:xfrm>
        </p:grpSpPr>
        <p:cxnSp>
          <p:nvCxnSpPr>
            <p:cNvPr id="48" name="Google Shape;126;p21"/>
            <p:cNvCxnSpPr/>
            <p:nvPr/>
          </p:nvCxnSpPr>
          <p:spPr>
            <a:xfrm>
              <a:off x="0" y="4993560"/>
              <a:ext cx="9144360" cy="360"/>
            </a:xfrm>
            <a:prstGeom prst="straightConnector1">
              <a:avLst/>
            </a:prstGeom>
            <a:ln w="9525">
              <a:solidFill>
                <a:srgbClr val="003366"/>
              </a:solidFill>
              <a:round/>
            </a:ln>
          </p:spPr>
        </p:cxnSp>
        <p:cxnSp>
          <p:nvCxnSpPr>
            <p:cNvPr id="49" name="Google Shape;127;p21"/>
            <p:cNvCxnSpPr/>
            <p:nvPr/>
          </p:nvCxnSpPr>
          <p:spPr>
            <a:xfrm>
              <a:off x="0" y="5064480"/>
              <a:ext cx="9144360" cy="360"/>
            </a:xfrm>
            <a:prstGeom prst="straightConnector1">
              <a:avLst/>
            </a:prstGeom>
            <a:ln w="9525">
              <a:solidFill>
                <a:srgbClr val="003366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val="95971669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1_1_1_1_1_1_1_1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Google Shape;129;p22"/>
          <p:cNvCxnSpPr/>
          <p:nvPr/>
        </p:nvCxnSpPr>
        <p:spPr>
          <a:xfrm>
            <a:off x="0" y="228240"/>
            <a:ext cx="18288720" cy="72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</p:spTree>
    <p:extLst>
      <p:ext uri="{BB962C8B-B14F-4D97-AF65-F5344CB8AC3E}">
        <p14:creationId xmlns:p14="http://schemas.microsoft.com/office/powerpoint/2010/main" val="308050216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_AND_BODY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Google Shape;18;p4"/>
          <p:cNvCxnSpPr/>
          <p:nvPr/>
        </p:nvCxnSpPr>
        <p:spPr>
          <a:xfrm>
            <a:off x="0" y="10057680"/>
            <a:ext cx="18288720" cy="72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17372880" cy="11448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52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57200" y="8490960"/>
            <a:ext cx="15407280" cy="7380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marL="864000" indent="-648000">
              <a:spcBef>
                <a:spcPts val="2834"/>
              </a:spcBef>
              <a:buClr>
                <a:srgbClr val="000000"/>
              </a:buClr>
              <a:buSzPct val="45000"/>
              <a:buFont typeface="Wingdings" charset="2"/>
              <a:buChar char=""/>
              <a:defRPr/>
            </a:lvl1pPr>
          </a:lstStyle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1728000" lvl="1" indent="-648000">
              <a:spcBef>
                <a:spcPts val="22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2592000" lvl="2" indent="-576000">
              <a:spcBef>
                <a:spcPts val="17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3456000" lvl="3" indent="-432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4320000" lvl="4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5184000" lvl="5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6048000" lvl="6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322191615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_AND_TWO_COLUMNS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Google Shape;22;p5"/>
          <p:cNvCxnSpPr/>
          <p:nvPr/>
        </p:nvCxnSpPr>
        <p:spPr>
          <a:xfrm>
            <a:off x="0" y="10057680"/>
            <a:ext cx="18288720" cy="72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7749360" y="457200"/>
            <a:ext cx="10080720" cy="11448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52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452880"/>
            <a:ext cx="6809040" cy="46900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62500" lnSpcReduction="19999"/>
          </a:bodyPr>
          <a:lstStyle>
            <a:lvl1pPr marL="864000" indent="-648000">
              <a:spcBef>
                <a:spcPts val="2834"/>
              </a:spcBef>
              <a:buClr>
                <a:srgbClr val="000000"/>
              </a:buClr>
              <a:buSzPct val="45000"/>
              <a:buFont typeface="Wingdings" charset="2"/>
              <a:buChar char=""/>
              <a:defRPr/>
            </a:lvl1pPr>
          </a:lstStyle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1728000" lvl="1" indent="-648000">
              <a:spcBef>
                <a:spcPts val="22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2592000" lvl="2" indent="-576000">
              <a:spcBef>
                <a:spcPts val="17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3456000" lvl="3" indent="-432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4320000" lvl="4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5184000" lvl="5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6048000" lvl="6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57200" y="5143680"/>
            <a:ext cx="6809040" cy="46900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62500" lnSpcReduction="19999"/>
          </a:bodyPr>
          <a:lstStyle>
            <a:lvl1pPr marL="864000" indent="-648000">
              <a:spcBef>
                <a:spcPts val="2834"/>
              </a:spcBef>
              <a:buClr>
                <a:srgbClr val="000000"/>
              </a:buClr>
              <a:buSzPct val="45000"/>
              <a:buFont typeface="Wingdings" charset="2"/>
              <a:buChar char=""/>
              <a:defRPr/>
            </a:lvl1pPr>
          </a:lstStyle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1728000" lvl="1" indent="-648000">
              <a:spcBef>
                <a:spcPts val="22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2592000" lvl="2" indent="-576000">
              <a:spcBef>
                <a:spcPts val="17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3456000" lvl="3" indent="-432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4320000" lvl="4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5184000" lvl="5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6048000" lvl="6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97782662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_ONLY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Google Shape;31;p6"/>
          <p:cNvCxnSpPr/>
          <p:nvPr/>
        </p:nvCxnSpPr>
        <p:spPr>
          <a:xfrm>
            <a:off x="0" y="10057680"/>
            <a:ext cx="18288720" cy="72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17372880" cy="11448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52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244566705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NE_COLUMN_TEX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Google Shape;34;p7"/>
          <p:cNvCxnSpPr/>
          <p:nvPr/>
        </p:nvCxnSpPr>
        <p:spPr>
          <a:xfrm>
            <a:off x="0" y="10057680"/>
            <a:ext cx="18288720" cy="72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7996320" cy="28908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52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3219120" y="4132080"/>
            <a:ext cx="7647840" cy="50644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marL="864000" indent="-648000">
              <a:spcBef>
                <a:spcPts val="2834"/>
              </a:spcBef>
              <a:buClr>
                <a:srgbClr val="000000"/>
              </a:buClr>
              <a:buSzPct val="45000"/>
              <a:buFont typeface="Wingdings" charset="2"/>
              <a:buChar char=""/>
              <a:defRPr/>
            </a:lvl1pPr>
          </a:lstStyle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1728000" lvl="1" indent="-648000">
              <a:spcBef>
                <a:spcPts val="22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2592000" lvl="2" indent="-576000">
              <a:spcBef>
                <a:spcPts val="17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3456000" lvl="3" indent="-432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4320000" lvl="4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5184000" lvl="5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6048000" lvl="6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11431440" y="0"/>
            <a:ext cx="6855840" cy="10286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lnSpcReduction="9999"/>
          </a:bodyPr>
          <a:lstStyle>
            <a:lvl1pPr marL="864000" indent="-648000">
              <a:spcBef>
                <a:spcPts val="2834"/>
              </a:spcBef>
              <a:buClr>
                <a:srgbClr val="000000"/>
              </a:buClr>
              <a:buSzPct val="45000"/>
              <a:buFont typeface="Wingdings" charset="2"/>
              <a:buChar char=""/>
              <a:defRPr/>
            </a:lvl1pPr>
          </a:lstStyle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1728000" lvl="1" indent="-648000">
              <a:spcBef>
                <a:spcPts val="22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2592000" lvl="2" indent="-576000">
              <a:spcBef>
                <a:spcPts val="17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3456000" lvl="3" indent="-432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4320000" lvl="4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5184000" lvl="5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6048000" lvl="6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185654793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IN_POIN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Google Shape;39;p8"/>
          <p:cNvCxnSpPr/>
          <p:nvPr/>
        </p:nvCxnSpPr>
        <p:spPr>
          <a:xfrm>
            <a:off x="0" y="10057680"/>
            <a:ext cx="18288720" cy="72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2776320" y="2614320"/>
            <a:ext cx="12734640" cy="50580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120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60080117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_TITLE_AND_DESCRIPTION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Google Shape;42;p9"/>
          <p:cNvCxnSpPr/>
          <p:nvPr/>
        </p:nvCxnSpPr>
        <p:spPr>
          <a:xfrm>
            <a:off x="0" y="10057680"/>
            <a:ext cx="18288720" cy="72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1440000" y="889920"/>
            <a:ext cx="15407280" cy="11448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52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146255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APTION_ONLY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body"/>
          </p:nvPr>
        </p:nvSpPr>
        <p:spPr>
          <a:xfrm>
            <a:off x="720" y="0"/>
            <a:ext cx="18287280" cy="10286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>
            <a:lvl1pPr marL="864000" indent="-648000">
              <a:spcBef>
                <a:spcPts val="2834"/>
              </a:spcBef>
              <a:buClr>
                <a:srgbClr val="000000"/>
              </a:buClr>
              <a:buSzPct val="45000"/>
              <a:buFont typeface="Wingdings" charset="2"/>
              <a:buChar char=""/>
              <a:defRPr/>
            </a:lvl1pPr>
          </a:lstStyle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1728000" lvl="1" indent="-648000">
              <a:spcBef>
                <a:spcPts val="22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2592000" lvl="2" indent="-576000">
              <a:spcBef>
                <a:spcPts val="17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3456000" lvl="3" indent="-432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4320000" lvl="4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5184000" lvl="5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6048000" lvl="6" indent="-432000">
              <a:spcBef>
                <a:spcPts val="56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69" name="PlaceHolder 2"/>
          <p:cNvSpPr>
            <a:spLocks noGrp="1"/>
          </p:cNvSpPr>
          <p:nvPr>
            <p:ph type="title"/>
          </p:nvPr>
        </p:nvSpPr>
        <p:spPr>
          <a:xfrm>
            <a:off x="457200" y="457200"/>
            <a:ext cx="7316640" cy="676800"/>
          </a:xfrm>
          <a:prstGeom prst="rect">
            <a:avLst/>
          </a:prstGeom>
          <a:noFill/>
          <a:ln w="0">
            <a:noFill/>
          </a:ln>
          <a:effectLst>
            <a:outerShdw blurRad="57240" dist="19080" dir="5400000" rotWithShape="0">
              <a:srgbClr val="000000">
                <a:alpha val="50000"/>
              </a:srgbClr>
            </a:outerShdw>
          </a:effectLst>
        </p:spPr>
        <p:txBody>
          <a:bodyPr lIns="91440" tIns="91440" rIns="91440" bIns="91440" anchor="t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fr-FR" sz="20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324203611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924417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A86269B-2B7C-4C66-BBEB-E115AB7A837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528763" y="5981309"/>
            <a:ext cx="2317374" cy="4305693"/>
          </a:xfrm>
          <a:custGeom>
            <a:avLst/>
            <a:gdLst>
              <a:gd name="connsiteX0" fmla="*/ 0 w 1544916"/>
              <a:gd name="connsiteY0" fmla="*/ 0 h 2870462"/>
              <a:gd name="connsiteX1" fmla="*/ 1544916 w 1544916"/>
              <a:gd name="connsiteY1" fmla="*/ 0 h 2870462"/>
              <a:gd name="connsiteX2" fmla="*/ 1544916 w 1544916"/>
              <a:gd name="connsiteY2" fmla="*/ 2870462 h 2870462"/>
              <a:gd name="connsiteX3" fmla="*/ 0 w 1544916"/>
              <a:gd name="connsiteY3" fmla="*/ 2870462 h 2870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4916" h="2870462">
                <a:moveTo>
                  <a:pt x="0" y="0"/>
                </a:moveTo>
                <a:lnTo>
                  <a:pt x="1544916" y="0"/>
                </a:lnTo>
                <a:lnTo>
                  <a:pt x="1544916" y="2870462"/>
                </a:lnTo>
                <a:lnTo>
                  <a:pt x="0" y="287046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buNone/>
              <a:defRPr sz="21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Image placeholder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7EBFD1B-B5BC-4234-B506-C22E4044CF6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2655485" y="2"/>
            <a:ext cx="5632515" cy="10286999"/>
          </a:xfrm>
          <a:custGeom>
            <a:avLst/>
            <a:gdLst>
              <a:gd name="connsiteX0" fmla="*/ 0 w 3755010"/>
              <a:gd name="connsiteY0" fmla="*/ 0 h 3601039"/>
              <a:gd name="connsiteX1" fmla="*/ 3755010 w 3755010"/>
              <a:gd name="connsiteY1" fmla="*/ 0 h 3601039"/>
              <a:gd name="connsiteX2" fmla="*/ 3755010 w 3755010"/>
              <a:gd name="connsiteY2" fmla="*/ 3601039 h 3601039"/>
              <a:gd name="connsiteX3" fmla="*/ 0 w 3755010"/>
              <a:gd name="connsiteY3" fmla="*/ 3601039 h 3601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5010" h="3601039">
                <a:moveTo>
                  <a:pt x="0" y="0"/>
                </a:moveTo>
                <a:lnTo>
                  <a:pt x="3755010" y="0"/>
                </a:lnTo>
                <a:lnTo>
                  <a:pt x="3755010" y="3601039"/>
                </a:lnTo>
                <a:lnTo>
                  <a:pt x="0" y="36010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buNone/>
              <a:defRPr sz="21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Image placeholder</a:t>
            </a:r>
          </a:p>
        </p:txBody>
      </p:sp>
    </p:spTree>
    <p:extLst>
      <p:ext uri="{BB962C8B-B14F-4D97-AF65-F5344CB8AC3E}">
        <p14:creationId xmlns:p14="http://schemas.microsoft.com/office/powerpoint/2010/main" val="37015226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4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6E3151-0C9F-4730-9479-720F9A5237A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607434" y="4705350"/>
            <a:ext cx="9137519" cy="5581650"/>
          </a:xfrm>
          <a:custGeom>
            <a:avLst/>
            <a:gdLst>
              <a:gd name="connsiteX0" fmla="*/ 0 w 6091679"/>
              <a:gd name="connsiteY0" fmla="*/ 0 h 3721100"/>
              <a:gd name="connsiteX1" fmla="*/ 6091679 w 6091679"/>
              <a:gd name="connsiteY1" fmla="*/ 0 h 3721100"/>
              <a:gd name="connsiteX2" fmla="*/ 6091679 w 6091679"/>
              <a:gd name="connsiteY2" fmla="*/ 3721100 h 3721100"/>
              <a:gd name="connsiteX3" fmla="*/ 0 w 6091679"/>
              <a:gd name="connsiteY3" fmla="*/ 3721100 h 372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1679" h="3721100">
                <a:moveTo>
                  <a:pt x="0" y="0"/>
                </a:moveTo>
                <a:lnTo>
                  <a:pt x="6091679" y="0"/>
                </a:lnTo>
                <a:lnTo>
                  <a:pt x="6091679" y="3721100"/>
                </a:lnTo>
                <a:lnTo>
                  <a:pt x="0" y="37211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buNone/>
              <a:defRPr lang="en-US" sz="21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Image placeholder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8E0BE87-2946-45E6-943C-D2AF17D76E91}"/>
              </a:ext>
            </a:extLst>
          </p:cNvPr>
          <p:cNvSpPr/>
          <p:nvPr userDrawn="1"/>
        </p:nvSpPr>
        <p:spPr>
          <a:xfrm>
            <a:off x="401994" y="394964"/>
            <a:ext cx="720153" cy="720150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682E00-B6C2-45DF-B3B5-C25FC66819DB}"/>
              </a:ext>
            </a:extLst>
          </p:cNvPr>
          <p:cNvSpPr txBox="1"/>
          <p:nvPr userDrawn="1"/>
        </p:nvSpPr>
        <p:spPr>
          <a:xfrm rot="10800000" flipV="1">
            <a:off x="209694" y="570373"/>
            <a:ext cx="1104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040101"/>
                </a:solidFill>
                <a:latin typeface="Otama.ep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ctr"/>
            <a:fld id="{260E2A6B-A809-4840-BF14-8648BC0BDF87}" type="slidenum">
              <a:rPr lang="id-ID" sz="18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id-ID" sz="1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C1C07E-CBE0-4223-806A-005971E18187}"/>
              </a:ext>
            </a:extLst>
          </p:cNvPr>
          <p:cNvSpPr txBox="1"/>
          <p:nvPr userDrawn="1"/>
        </p:nvSpPr>
        <p:spPr>
          <a:xfrm rot="16200000">
            <a:off x="-796517" y="8132942"/>
            <a:ext cx="3117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spc="450" dirty="0">
                <a:solidFill>
                  <a:schemeClr val="bg1"/>
                </a:solidFill>
                <a:latin typeface="+mj-lt"/>
              </a:rPr>
              <a:t>FLAX PRES.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EAE1D19-407A-414B-ABBD-1E879C242ACC}"/>
              </a:ext>
            </a:extLst>
          </p:cNvPr>
          <p:cNvSpPr/>
          <p:nvPr userDrawn="1"/>
        </p:nvSpPr>
        <p:spPr>
          <a:xfrm rot="16200000" flipV="1">
            <a:off x="588310" y="5317263"/>
            <a:ext cx="347525" cy="347523"/>
          </a:xfrm>
          <a:custGeom>
            <a:avLst/>
            <a:gdLst>
              <a:gd name="connsiteX0" fmla="*/ 1090603 w 2181215"/>
              <a:gd name="connsiteY0" fmla="*/ 0 h 2181205"/>
              <a:gd name="connsiteX1" fmla="*/ 1096233 w 2181215"/>
              <a:gd name="connsiteY1" fmla="*/ 111498 h 2181205"/>
              <a:gd name="connsiteX2" fmla="*/ 2181215 w 2181215"/>
              <a:gd name="connsiteY2" fmla="*/ 1090602 h 2181205"/>
              <a:gd name="connsiteX3" fmla="*/ 1096233 w 2181215"/>
              <a:gd name="connsiteY3" fmla="*/ 2069706 h 2181205"/>
              <a:gd name="connsiteX4" fmla="*/ 1090603 w 2181215"/>
              <a:gd name="connsiteY4" fmla="*/ 2181205 h 2181205"/>
              <a:gd name="connsiteX5" fmla="*/ 1084972 w 2181215"/>
              <a:gd name="connsiteY5" fmla="*/ 2069706 h 2181205"/>
              <a:gd name="connsiteX6" fmla="*/ 111499 w 2181215"/>
              <a:gd name="connsiteY6" fmla="*/ 1096233 h 2181205"/>
              <a:gd name="connsiteX7" fmla="*/ 0 w 2181215"/>
              <a:gd name="connsiteY7" fmla="*/ 1090603 h 2181205"/>
              <a:gd name="connsiteX8" fmla="*/ 104619 w 2181215"/>
              <a:gd name="connsiteY8" fmla="*/ 1085649 h 2181205"/>
              <a:gd name="connsiteX9" fmla="*/ 1084972 w 2181215"/>
              <a:gd name="connsiteY9" fmla="*/ 111499 h 2181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1215" h="2181205">
                <a:moveTo>
                  <a:pt x="1090603" y="0"/>
                </a:moveTo>
                <a:lnTo>
                  <a:pt x="1096233" y="111498"/>
                </a:lnTo>
                <a:cubicBezTo>
                  <a:pt x="1152083" y="661446"/>
                  <a:pt x="1616532" y="1090602"/>
                  <a:pt x="2181215" y="1090602"/>
                </a:cubicBezTo>
                <a:cubicBezTo>
                  <a:pt x="1616532" y="1090602"/>
                  <a:pt x="1152083" y="1519758"/>
                  <a:pt x="1096233" y="2069706"/>
                </a:cubicBezTo>
                <a:lnTo>
                  <a:pt x="1090603" y="2181205"/>
                </a:lnTo>
                <a:lnTo>
                  <a:pt x="1084972" y="2069706"/>
                </a:lnTo>
                <a:cubicBezTo>
                  <a:pt x="1032845" y="1556421"/>
                  <a:pt x="624784" y="1148360"/>
                  <a:pt x="111499" y="1096233"/>
                </a:cubicBezTo>
                <a:lnTo>
                  <a:pt x="0" y="1090603"/>
                </a:lnTo>
                <a:lnTo>
                  <a:pt x="104619" y="1085649"/>
                </a:lnTo>
                <a:cubicBezTo>
                  <a:pt x="621134" y="1036487"/>
                  <a:pt x="1032613" y="627076"/>
                  <a:pt x="1084972" y="11149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0"/>
            </a:schemeClr>
          </a:solidFill>
          <a:ln w="6350" cap="sq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70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A0A9B5D-F4C5-46F2-889C-C4511A47D127}"/>
              </a:ext>
            </a:extLst>
          </p:cNvPr>
          <p:cNvSpPr/>
          <p:nvPr userDrawn="1"/>
        </p:nvSpPr>
        <p:spPr>
          <a:xfrm rot="16200000" flipV="1">
            <a:off x="588310" y="4969739"/>
            <a:ext cx="347525" cy="347523"/>
          </a:xfrm>
          <a:custGeom>
            <a:avLst/>
            <a:gdLst>
              <a:gd name="connsiteX0" fmla="*/ 1090603 w 2181215"/>
              <a:gd name="connsiteY0" fmla="*/ 0 h 2181205"/>
              <a:gd name="connsiteX1" fmla="*/ 1096233 w 2181215"/>
              <a:gd name="connsiteY1" fmla="*/ 111498 h 2181205"/>
              <a:gd name="connsiteX2" fmla="*/ 2181215 w 2181215"/>
              <a:gd name="connsiteY2" fmla="*/ 1090602 h 2181205"/>
              <a:gd name="connsiteX3" fmla="*/ 1096233 w 2181215"/>
              <a:gd name="connsiteY3" fmla="*/ 2069706 h 2181205"/>
              <a:gd name="connsiteX4" fmla="*/ 1090603 w 2181215"/>
              <a:gd name="connsiteY4" fmla="*/ 2181205 h 2181205"/>
              <a:gd name="connsiteX5" fmla="*/ 1084972 w 2181215"/>
              <a:gd name="connsiteY5" fmla="*/ 2069706 h 2181205"/>
              <a:gd name="connsiteX6" fmla="*/ 111499 w 2181215"/>
              <a:gd name="connsiteY6" fmla="*/ 1096233 h 2181205"/>
              <a:gd name="connsiteX7" fmla="*/ 0 w 2181215"/>
              <a:gd name="connsiteY7" fmla="*/ 1090603 h 2181205"/>
              <a:gd name="connsiteX8" fmla="*/ 104619 w 2181215"/>
              <a:gd name="connsiteY8" fmla="*/ 1085649 h 2181205"/>
              <a:gd name="connsiteX9" fmla="*/ 1084972 w 2181215"/>
              <a:gd name="connsiteY9" fmla="*/ 111499 h 2181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1215" h="2181205">
                <a:moveTo>
                  <a:pt x="1090603" y="0"/>
                </a:moveTo>
                <a:lnTo>
                  <a:pt x="1096233" y="111498"/>
                </a:lnTo>
                <a:cubicBezTo>
                  <a:pt x="1152083" y="661446"/>
                  <a:pt x="1616532" y="1090602"/>
                  <a:pt x="2181215" y="1090602"/>
                </a:cubicBezTo>
                <a:cubicBezTo>
                  <a:pt x="1616532" y="1090602"/>
                  <a:pt x="1152083" y="1519758"/>
                  <a:pt x="1096233" y="2069706"/>
                </a:cubicBezTo>
                <a:lnTo>
                  <a:pt x="1090603" y="2181205"/>
                </a:lnTo>
                <a:lnTo>
                  <a:pt x="1084972" y="2069706"/>
                </a:lnTo>
                <a:cubicBezTo>
                  <a:pt x="1032845" y="1556421"/>
                  <a:pt x="624784" y="1148360"/>
                  <a:pt x="111499" y="1096233"/>
                </a:cubicBezTo>
                <a:lnTo>
                  <a:pt x="0" y="1090603"/>
                </a:lnTo>
                <a:lnTo>
                  <a:pt x="104619" y="1085649"/>
                </a:lnTo>
                <a:cubicBezTo>
                  <a:pt x="621134" y="1036487"/>
                  <a:pt x="1032613" y="627076"/>
                  <a:pt x="1084972" y="11149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0"/>
            </a:schemeClr>
          </a:solidFill>
          <a:ln w="6350" cap="sq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70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4C105AB-D06E-4943-A2D6-9E32F7249C40}"/>
              </a:ext>
            </a:extLst>
          </p:cNvPr>
          <p:cNvSpPr/>
          <p:nvPr userDrawn="1"/>
        </p:nvSpPr>
        <p:spPr>
          <a:xfrm rot="16200000" flipV="1">
            <a:off x="588310" y="4622214"/>
            <a:ext cx="347525" cy="347523"/>
          </a:xfrm>
          <a:custGeom>
            <a:avLst/>
            <a:gdLst>
              <a:gd name="connsiteX0" fmla="*/ 1090603 w 2181215"/>
              <a:gd name="connsiteY0" fmla="*/ 0 h 2181205"/>
              <a:gd name="connsiteX1" fmla="*/ 1096233 w 2181215"/>
              <a:gd name="connsiteY1" fmla="*/ 111498 h 2181205"/>
              <a:gd name="connsiteX2" fmla="*/ 2181215 w 2181215"/>
              <a:gd name="connsiteY2" fmla="*/ 1090602 h 2181205"/>
              <a:gd name="connsiteX3" fmla="*/ 1096233 w 2181215"/>
              <a:gd name="connsiteY3" fmla="*/ 2069706 h 2181205"/>
              <a:gd name="connsiteX4" fmla="*/ 1090603 w 2181215"/>
              <a:gd name="connsiteY4" fmla="*/ 2181205 h 2181205"/>
              <a:gd name="connsiteX5" fmla="*/ 1084972 w 2181215"/>
              <a:gd name="connsiteY5" fmla="*/ 2069706 h 2181205"/>
              <a:gd name="connsiteX6" fmla="*/ 111499 w 2181215"/>
              <a:gd name="connsiteY6" fmla="*/ 1096233 h 2181205"/>
              <a:gd name="connsiteX7" fmla="*/ 0 w 2181215"/>
              <a:gd name="connsiteY7" fmla="*/ 1090603 h 2181205"/>
              <a:gd name="connsiteX8" fmla="*/ 104619 w 2181215"/>
              <a:gd name="connsiteY8" fmla="*/ 1085649 h 2181205"/>
              <a:gd name="connsiteX9" fmla="*/ 1084972 w 2181215"/>
              <a:gd name="connsiteY9" fmla="*/ 111499 h 2181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1215" h="2181205">
                <a:moveTo>
                  <a:pt x="1090603" y="0"/>
                </a:moveTo>
                <a:lnTo>
                  <a:pt x="1096233" y="111498"/>
                </a:lnTo>
                <a:cubicBezTo>
                  <a:pt x="1152083" y="661446"/>
                  <a:pt x="1616532" y="1090602"/>
                  <a:pt x="2181215" y="1090602"/>
                </a:cubicBezTo>
                <a:cubicBezTo>
                  <a:pt x="1616532" y="1090602"/>
                  <a:pt x="1152083" y="1519758"/>
                  <a:pt x="1096233" y="2069706"/>
                </a:cubicBezTo>
                <a:lnTo>
                  <a:pt x="1090603" y="2181205"/>
                </a:lnTo>
                <a:lnTo>
                  <a:pt x="1084972" y="2069706"/>
                </a:lnTo>
                <a:cubicBezTo>
                  <a:pt x="1032845" y="1556421"/>
                  <a:pt x="624784" y="1148360"/>
                  <a:pt x="111499" y="1096233"/>
                </a:cubicBezTo>
                <a:lnTo>
                  <a:pt x="0" y="1090603"/>
                </a:lnTo>
                <a:lnTo>
                  <a:pt x="104619" y="1085649"/>
                </a:lnTo>
                <a:cubicBezTo>
                  <a:pt x="621134" y="1036487"/>
                  <a:pt x="1032613" y="627076"/>
                  <a:pt x="1084972" y="11149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0"/>
            </a:schemeClr>
          </a:solidFill>
          <a:ln w="6350" cap="sq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700"/>
          </a:p>
        </p:txBody>
      </p:sp>
    </p:spTree>
    <p:extLst>
      <p:ext uri="{BB962C8B-B14F-4D97-AF65-F5344CB8AC3E}">
        <p14:creationId xmlns:p14="http://schemas.microsoft.com/office/powerpoint/2010/main" val="212136648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23BE123-E86F-46F8-9241-938271186B5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314950" y="3486261"/>
            <a:ext cx="10934700" cy="5196525"/>
          </a:xfrm>
          <a:custGeom>
            <a:avLst/>
            <a:gdLst>
              <a:gd name="connsiteX0" fmla="*/ 0 w 7289800"/>
              <a:gd name="connsiteY0" fmla="*/ 0 h 3464350"/>
              <a:gd name="connsiteX1" fmla="*/ 7289800 w 7289800"/>
              <a:gd name="connsiteY1" fmla="*/ 0 h 3464350"/>
              <a:gd name="connsiteX2" fmla="*/ 7289800 w 7289800"/>
              <a:gd name="connsiteY2" fmla="*/ 3464350 h 3464350"/>
              <a:gd name="connsiteX3" fmla="*/ 0 w 7289800"/>
              <a:gd name="connsiteY3" fmla="*/ 3464350 h 346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89800" h="3464350">
                <a:moveTo>
                  <a:pt x="0" y="0"/>
                </a:moveTo>
                <a:lnTo>
                  <a:pt x="7289800" y="0"/>
                </a:lnTo>
                <a:lnTo>
                  <a:pt x="7289800" y="3464350"/>
                </a:lnTo>
                <a:lnTo>
                  <a:pt x="0" y="34643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buNone/>
              <a:defRPr sz="21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Image placeholder</a:t>
            </a:r>
          </a:p>
        </p:txBody>
      </p:sp>
    </p:spTree>
    <p:extLst>
      <p:ext uri="{BB962C8B-B14F-4D97-AF65-F5344CB8AC3E}">
        <p14:creationId xmlns:p14="http://schemas.microsoft.com/office/powerpoint/2010/main" val="145211327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43_Title Slide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2306E03-DDA8-4BFF-A2A6-7A7BF53BC8F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719761" y="0"/>
            <a:ext cx="10715625" cy="10287000"/>
          </a:xfrm>
          <a:custGeom>
            <a:avLst/>
            <a:gdLst>
              <a:gd name="connsiteX0" fmla="*/ 3515617 w 7143750"/>
              <a:gd name="connsiteY0" fmla="*/ 0 h 6858000"/>
              <a:gd name="connsiteX1" fmla="*/ 7143750 w 7143750"/>
              <a:gd name="connsiteY1" fmla="*/ 0 h 6858000"/>
              <a:gd name="connsiteX2" fmla="*/ 3628133 w 7143750"/>
              <a:gd name="connsiteY2" fmla="*/ 6858000 h 6858000"/>
              <a:gd name="connsiteX3" fmla="*/ 0 w 71437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43750" h="6858000">
                <a:moveTo>
                  <a:pt x="3515617" y="0"/>
                </a:moveTo>
                <a:lnTo>
                  <a:pt x="7143750" y="0"/>
                </a:lnTo>
                <a:lnTo>
                  <a:pt x="3628133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buNone/>
              <a:defRPr sz="21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Image placeholder</a:t>
            </a:r>
          </a:p>
        </p:txBody>
      </p:sp>
    </p:spTree>
    <p:extLst>
      <p:ext uri="{BB962C8B-B14F-4D97-AF65-F5344CB8AC3E}">
        <p14:creationId xmlns:p14="http://schemas.microsoft.com/office/powerpoint/2010/main" val="26575891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7826C6-C7FF-26C3-33F2-5DFBE30FA0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06F10-11A9-C3DD-9ACB-D1839567A0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126A4F-9B9B-C277-72FD-1A63C6FA78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3724-871C-4651-B872-5518B992D72E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F3D6C3-F919-C740-3DD2-8A5526A3B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CC0BF-885C-8EAB-8032-BB10F5314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14A72-6945-4909-9B73-49FCAD420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800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53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966634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020479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  <p:sldLayoutId id="2147483698" r:id="rId19"/>
    <p:sldLayoutId id="2147483699" r:id="rId20"/>
    <p:sldLayoutId id="2147483700" r:id="rId2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B840CE9-2225-592F-68D2-8782FC44D42A}"/>
              </a:ext>
            </a:extLst>
          </p:cNvPr>
          <p:cNvSpPr txBox="1"/>
          <p:nvPr userDrawn="1"/>
        </p:nvSpPr>
        <p:spPr>
          <a:xfrm rot="10800000" flipV="1">
            <a:off x="17017235" y="9453118"/>
            <a:ext cx="1104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040101"/>
                </a:solidFill>
                <a:latin typeface="Otama.ep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ctr"/>
            <a:fld id="{260E2A6B-A809-4840-BF14-8648BC0BDF87}" type="slidenum">
              <a:rPr lang="id-ID" sz="1800" smtClean="0">
                <a:solidFill>
                  <a:schemeClr val="tx1">
                    <a:lumMod val="95000"/>
                    <a:lumOff val="5000"/>
                  </a:schemeClr>
                </a:solidFill>
                <a:latin typeface="Dibaj FaNum Black" panose="00000A00000000000000" pitchFamily="2" charset="-78"/>
                <a:ea typeface="Dibaj FaNum Black" panose="00000A00000000000000" pitchFamily="2" charset="-78"/>
                <a:cs typeface="Dibaj FaNum Black" panose="00000A00000000000000" pitchFamily="2" charset="-78"/>
              </a:rPr>
              <a:pPr algn="ctr"/>
              <a:t>‹#›</a:t>
            </a:fld>
            <a:endParaRPr lang="id-ID" sz="1800" dirty="0">
              <a:solidFill>
                <a:schemeClr val="tx1">
                  <a:lumMod val="95000"/>
                  <a:lumOff val="5000"/>
                </a:schemeClr>
              </a:solidFill>
              <a:latin typeface="Dibaj FaNum Black" panose="00000A00000000000000" pitchFamily="2" charset="-78"/>
              <a:ea typeface="Dibaj FaNum Black" panose="00000A00000000000000" pitchFamily="2" charset="-78"/>
              <a:cs typeface="Dibaj FaNum Black" panose="00000A00000000000000" pitchFamily="2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58B0613-7302-3CF5-74D2-9D79EE40E51F}"/>
              </a:ext>
            </a:extLst>
          </p:cNvPr>
          <p:cNvGrpSpPr/>
          <p:nvPr userDrawn="1"/>
        </p:nvGrpSpPr>
        <p:grpSpPr>
          <a:xfrm>
            <a:off x="381645" y="4645143"/>
            <a:ext cx="281883" cy="1019646"/>
            <a:chOff x="581026" y="3081475"/>
            <a:chExt cx="186016" cy="67287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FF9AEEB-55D8-4C95-564A-3E9929362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026" y="3081475"/>
              <a:ext cx="186016" cy="234665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D08D05C-9F88-3A62-F8EA-D316E86693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81026" y="3298673"/>
              <a:ext cx="186016" cy="23466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AA9B28E-7F80-48CB-335D-7DF77DCA56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026" y="3519681"/>
              <a:ext cx="186016" cy="234665"/>
            </a:xfrm>
            <a:prstGeom prst="rect">
              <a:avLst/>
            </a:prstGeom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3284D070-085E-6ABF-61BA-F3550D288E1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51454">
            <a:off x="17150835" y="9109482"/>
            <a:ext cx="837555" cy="1056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476B1A8-359F-53E2-00E6-CCB30B668DB5}"/>
              </a:ext>
            </a:extLst>
          </p:cNvPr>
          <p:cNvSpPr txBox="1"/>
          <p:nvPr userDrawn="1"/>
        </p:nvSpPr>
        <p:spPr>
          <a:xfrm>
            <a:off x="0" y="210889"/>
            <a:ext cx="1943100" cy="8540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50" dirty="0">
                <a:solidFill>
                  <a:schemeClr val="tx1"/>
                </a:solidFill>
                <a:latin typeface="Dibaj FaNum Medium" panose="00000600000000000000" pitchFamily="2" charset="-78"/>
                <a:ea typeface="Dibaj FaNum Medium" panose="00000600000000000000" pitchFamily="2" charset="-78"/>
                <a:cs typeface="Dibaj FaNum Medium" panose="00000600000000000000" pitchFamily="2" charset="-78"/>
              </a:rPr>
              <a:t>کـمیتــه فنـــی</a:t>
            </a:r>
          </a:p>
          <a:p>
            <a:pPr algn="ctr"/>
            <a:r>
              <a:rPr lang="fa-IR" sz="1650" dirty="0">
                <a:solidFill>
                  <a:schemeClr val="tx1"/>
                </a:solidFill>
                <a:latin typeface="Dibaj FaNum Medium" panose="00000600000000000000" pitchFamily="2" charset="-78"/>
                <a:ea typeface="Dibaj FaNum Medium" panose="00000600000000000000" pitchFamily="2" charset="-78"/>
                <a:cs typeface="Dibaj FaNum Medium" panose="00000600000000000000" pitchFamily="2" charset="-78"/>
              </a:rPr>
              <a:t>تــامین</a:t>
            </a:r>
            <a:r>
              <a:rPr lang="fa-IR" sz="150" dirty="0">
                <a:solidFill>
                  <a:schemeClr val="tx1"/>
                </a:solidFill>
                <a:latin typeface="Dibaj FaNum Medium" panose="00000600000000000000" pitchFamily="2" charset="-78"/>
                <a:ea typeface="Dibaj FaNum Medium" panose="00000600000000000000" pitchFamily="2" charset="-78"/>
                <a:cs typeface="Dibaj FaNum Medium" panose="00000600000000000000" pitchFamily="2" charset="-78"/>
              </a:rPr>
              <a:t>‌</a:t>
            </a:r>
            <a:r>
              <a:rPr lang="fa-IR" sz="1650" dirty="0">
                <a:solidFill>
                  <a:schemeClr val="tx1"/>
                </a:solidFill>
                <a:latin typeface="Dibaj FaNum Medium" panose="00000600000000000000" pitchFamily="2" charset="-78"/>
                <a:ea typeface="Dibaj FaNum Medium" panose="00000600000000000000" pitchFamily="2" charset="-78"/>
                <a:cs typeface="Dibaj FaNum Medium" panose="00000600000000000000" pitchFamily="2" charset="-78"/>
              </a:rPr>
              <a:t>خوراک</a:t>
            </a:r>
            <a:endParaRPr lang="en-ID" sz="1650" dirty="0">
              <a:solidFill>
                <a:schemeClr val="tx1"/>
              </a:solidFill>
              <a:latin typeface="Dibaj FaNum Medium" panose="00000600000000000000" pitchFamily="2" charset="-78"/>
              <a:ea typeface="Dibaj FaNum Medium" panose="00000600000000000000" pitchFamily="2" charset="-78"/>
              <a:cs typeface="Dibaj FaNum Medium" panose="00000600000000000000" pitchFamily="2" charset="-78"/>
            </a:endParaRPr>
          </a:p>
          <a:p>
            <a:endParaRPr lang="fa-IR" sz="1650" dirty="0">
              <a:solidFill>
                <a:schemeClr val="tx1"/>
              </a:solidFill>
              <a:latin typeface="Dibaj FaNum Medium" panose="00000600000000000000" pitchFamily="2" charset="-78"/>
              <a:ea typeface="Dibaj FaNum Medium" panose="00000600000000000000" pitchFamily="2" charset="-78"/>
              <a:cs typeface="Dibaj FaNum Medium" panose="000006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492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21.jpe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22.pn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23.jpe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24.pn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25.pn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26.pn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27.pn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sv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15.pn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16.pn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17.pn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9.png"/><Relationship Id="rId5" Type="http://schemas.openxmlformats.org/officeDocument/2006/relationships/image" Target="../media/image6.svg"/><Relationship Id="rId10" Type="http://schemas.openxmlformats.org/officeDocument/2006/relationships/image" Target="../media/image18.pn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diagramColors" Target="../diagrams/colors1.xml"/><Relationship Id="rId18" Type="http://schemas.openxmlformats.org/officeDocument/2006/relationships/diagramColors" Target="../diagrams/colors2.xml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12" Type="http://schemas.openxmlformats.org/officeDocument/2006/relationships/diagramQuickStyle" Target="../diagrams/quickStyle1.xml"/><Relationship Id="rId17" Type="http://schemas.openxmlformats.org/officeDocument/2006/relationships/diagramQuickStyle" Target="../diagrams/quickStyle2.xml"/><Relationship Id="rId2" Type="http://schemas.openxmlformats.org/officeDocument/2006/relationships/image" Target="../media/image3.png"/><Relationship Id="rId16" Type="http://schemas.openxmlformats.org/officeDocument/2006/relationships/diagramLayout" Target="../diagrams/layout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diagramLayout" Target="../diagrams/layout1.xml"/><Relationship Id="rId5" Type="http://schemas.openxmlformats.org/officeDocument/2006/relationships/image" Target="../media/image6.svg"/><Relationship Id="rId15" Type="http://schemas.openxmlformats.org/officeDocument/2006/relationships/diagramData" Target="../diagrams/data2.xml"/><Relationship Id="rId10" Type="http://schemas.openxmlformats.org/officeDocument/2006/relationships/diagramData" Target="../diagrams/data1.xml"/><Relationship Id="rId19" Type="http://schemas.microsoft.com/office/2007/relationships/diagramDrawing" Target="../diagrams/drawing2.xml"/><Relationship Id="rId4" Type="http://schemas.openxmlformats.org/officeDocument/2006/relationships/image" Target="../media/image5.png"/><Relationship Id="rId9" Type="http://schemas.openxmlformats.org/officeDocument/2006/relationships/image" Target="../media/image10.svg"/><Relationship Id="rId14" Type="http://schemas.microsoft.com/office/2007/relationships/diagramDrawing" Target="../diagrams/drawing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6F8580B-9C6B-EB89-6ACF-FB56EF06E387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gradFill>
            <a:gsLst>
              <a:gs pos="0">
                <a:schemeClr val="accent1"/>
              </a:gs>
              <a:gs pos="74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1371600"/>
            <a:endParaRPr lang="fa-IR" sz="2700">
              <a:solidFill>
                <a:srgbClr val="FFFFFF"/>
              </a:solidFill>
              <a:latin typeface="Open Sans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EBB46BE4-5F93-71D4-7109-A20E91E409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6" b="31505"/>
          <a:stretch/>
        </p:blipFill>
        <p:spPr>
          <a:xfrm>
            <a:off x="1603094" y="1440180"/>
            <a:ext cx="15081813" cy="731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Oval 12">
            <a:extLst>
              <a:ext uri="{FF2B5EF4-FFF2-40B4-BE49-F238E27FC236}">
                <a16:creationId xmlns:a16="http://schemas.microsoft.com/office/drawing/2014/main" id="{EEA3CCD7-3ED4-0467-213E-AB6B6D018E29}"/>
              </a:ext>
            </a:extLst>
          </p:cNvPr>
          <p:cNvSpPr/>
          <p:nvPr/>
        </p:nvSpPr>
        <p:spPr>
          <a:xfrm rot="17583414">
            <a:off x="-6070968" y="-1366077"/>
            <a:ext cx="16856966" cy="12173018"/>
          </a:xfrm>
          <a:custGeom>
            <a:avLst/>
            <a:gdLst>
              <a:gd name="connsiteX0" fmla="*/ 0 w 4908488"/>
              <a:gd name="connsiteY0" fmla="*/ 2454236 h 4908472"/>
              <a:gd name="connsiteX1" fmla="*/ 2454244 w 4908488"/>
              <a:gd name="connsiteY1" fmla="*/ 0 h 4908472"/>
              <a:gd name="connsiteX2" fmla="*/ 4908488 w 4908488"/>
              <a:gd name="connsiteY2" fmla="*/ 2454236 h 4908472"/>
              <a:gd name="connsiteX3" fmla="*/ 2454244 w 4908488"/>
              <a:gd name="connsiteY3" fmla="*/ 4908472 h 4908472"/>
              <a:gd name="connsiteX4" fmla="*/ 0 w 4908488"/>
              <a:gd name="connsiteY4" fmla="*/ 2454236 h 4908472"/>
              <a:gd name="connsiteX0" fmla="*/ 0 w 9988488"/>
              <a:gd name="connsiteY0" fmla="*/ 5233318 h 5872976"/>
              <a:gd name="connsiteX1" fmla="*/ 7534244 w 9988488"/>
              <a:gd name="connsiteY1" fmla="*/ 79425 h 5872976"/>
              <a:gd name="connsiteX2" fmla="*/ 9988488 w 9988488"/>
              <a:gd name="connsiteY2" fmla="*/ 2533661 h 5872976"/>
              <a:gd name="connsiteX3" fmla="*/ 7534244 w 9988488"/>
              <a:gd name="connsiteY3" fmla="*/ 4987897 h 5872976"/>
              <a:gd name="connsiteX4" fmla="*/ 0 w 9988488"/>
              <a:gd name="connsiteY4" fmla="*/ 5233318 h 5872976"/>
              <a:gd name="connsiteX0" fmla="*/ 0 w 11410888"/>
              <a:gd name="connsiteY0" fmla="*/ 5427845 h 6117451"/>
              <a:gd name="connsiteX1" fmla="*/ 7534244 w 11410888"/>
              <a:gd name="connsiteY1" fmla="*/ 273952 h 6117451"/>
              <a:gd name="connsiteX2" fmla="*/ 11410888 w 11410888"/>
              <a:gd name="connsiteY2" fmla="*/ 1523502 h 6117451"/>
              <a:gd name="connsiteX3" fmla="*/ 7534244 w 11410888"/>
              <a:gd name="connsiteY3" fmla="*/ 5182424 h 6117451"/>
              <a:gd name="connsiteX4" fmla="*/ 0 w 11410888"/>
              <a:gd name="connsiteY4" fmla="*/ 5427845 h 6117451"/>
              <a:gd name="connsiteX0" fmla="*/ 307 w 11411195"/>
              <a:gd name="connsiteY0" fmla="*/ 4657537 h 5018299"/>
              <a:gd name="connsiteX1" fmla="*/ 7824837 w 11411195"/>
              <a:gd name="connsiteY1" fmla="*/ 809930 h 5018299"/>
              <a:gd name="connsiteX2" fmla="*/ 11411195 w 11411195"/>
              <a:gd name="connsiteY2" fmla="*/ 753194 h 5018299"/>
              <a:gd name="connsiteX3" fmla="*/ 7534551 w 11411195"/>
              <a:gd name="connsiteY3" fmla="*/ 4412116 h 5018299"/>
              <a:gd name="connsiteX4" fmla="*/ 307 w 11411195"/>
              <a:gd name="connsiteY4" fmla="*/ 4657537 h 5018299"/>
              <a:gd name="connsiteX0" fmla="*/ 307 w 11411195"/>
              <a:gd name="connsiteY0" fmla="*/ 4584748 h 4945510"/>
              <a:gd name="connsiteX1" fmla="*/ 7824837 w 11411195"/>
              <a:gd name="connsiteY1" fmla="*/ 737141 h 4945510"/>
              <a:gd name="connsiteX2" fmla="*/ 11411195 w 11411195"/>
              <a:gd name="connsiteY2" fmla="*/ 680405 h 4945510"/>
              <a:gd name="connsiteX3" fmla="*/ 7534551 w 11411195"/>
              <a:gd name="connsiteY3" fmla="*/ 4339327 h 4945510"/>
              <a:gd name="connsiteX4" fmla="*/ 307 w 11411195"/>
              <a:gd name="connsiteY4" fmla="*/ 4584748 h 4945510"/>
              <a:gd name="connsiteX0" fmla="*/ 1209 w 11412097"/>
              <a:gd name="connsiteY0" fmla="*/ 4584748 h 4691939"/>
              <a:gd name="connsiteX1" fmla="*/ 7825739 w 11412097"/>
              <a:gd name="connsiteY1" fmla="*/ 737141 h 4691939"/>
              <a:gd name="connsiteX2" fmla="*/ 11412097 w 11412097"/>
              <a:gd name="connsiteY2" fmla="*/ 680405 h 4691939"/>
              <a:gd name="connsiteX3" fmla="*/ 7259681 w 11412097"/>
              <a:gd name="connsiteY3" fmla="*/ 3366870 h 4691939"/>
              <a:gd name="connsiteX4" fmla="*/ 1209 w 11412097"/>
              <a:gd name="connsiteY4" fmla="*/ 4584748 h 4691939"/>
              <a:gd name="connsiteX0" fmla="*/ 567 w 11411455"/>
              <a:gd name="connsiteY0" fmla="*/ 4584748 h 4756633"/>
              <a:gd name="connsiteX1" fmla="*/ 7825097 w 11411455"/>
              <a:gd name="connsiteY1" fmla="*/ 737141 h 4756633"/>
              <a:gd name="connsiteX2" fmla="*/ 11411455 w 11411455"/>
              <a:gd name="connsiteY2" fmla="*/ 680405 h 4756633"/>
              <a:gd name="connsiteX3" fmla="*/ 7433210 w 11411455"/>
              <a:gd name="connsiteY3" fmla="*/ 3744242 h 4756633"/>
              <a:gd name="connsiteX4" fmla="*/ 567 w 11411455"/>
              <a:gd name="connsiteY4" fmla="*/ 4584748 h 4756633"/>
              <a:gd name="connsiteX0" fmla="*/ 567 w 11411455"/>
              <a:gd name="connsiteY0" fmla="*/ 4738765 h 4910650"/>
              <a:gd name="connsiteX1" fmla="*/ 7825097 w 11411455"/>
              <a:gd name="connsiteY1" fmla="*/ 891158 h 4910650"/>
              <a:gd name="connsiteX2" fmla="*/ 11411455 w 11411455"/>
              <a:gd name="connsiteY2" fmla="*/ 834422 h 4910650"/>
              <a:gd name="connsiteX3" fmla="*/ 7433210 w 11411455"/>
              <a:gd name="connsiteY3" fmla="*/ 3898259 h 4910650"/>
              <a:gd name="connsiteX4" fmla="*/ 567 w 11411455"/>
              <a:gd name="connsiteY4" fmla="*/ 4738765 h 4910650"/>
              <a:gd name="connsiteX0" fmla="*/ 150 w 11411038"/>
              <a:gd name="connsiteY0" fmla="*/ 5005897 h 5215273"/>
              <a:gd name="connsiteX1" fmla="*/ 7244108 w 11411038"/>
              <a:gd name="connsiteY1" fmla="*/ 621262 h 5215273"/>
              <a:gd name="connsiteX2" fmla="*/ 11411038 w 11411038"/>
              <a:gd name="connsiteY2" fmla="*/ 1101554 h 5215273"/>
              <a:gd name="connsiteX3" fmla="*/ 7432793 w 11411038"/>
              <a:gd name="connsiteY3" fmla="*/ 4165391 h 5215273"/>
              <a:gd name="connsiteX4" fmla="*/ 150 w 11411038"/>
              <a:gd name="connsiteY4" fmla="*/ 5005897 h 5215273"/>
              <a:gd name="connsiteX0" fmla="*/ 221 w 8972709"/>
              <a:gd name="connsiteY0" fmla="*/ 5410832 h 5571025"/>
              <a:gd name="connsiteX1" fmla="*/ 4805779 w 8972709"/>
              <a:gd name="connsiteY1" fmla="*/ 547226 h 5571025"/>
              <a:gd name="connsiteX2" fmla="*/ 8972709 w 8972709"/>
              <a:gd name="connsiteY2" fmla="*/ 1027518 h 5571025"/>
              <a:gd name="connsiteX3" fmla="*/ 4994464 w 8972709"/>
              <a:gd name="connsiteY3" fmla="*/ 4091355 h 5571025"/>
              <a:gd name="connsiteX4" fmla="*/ 221 w 8972709"/>
              <a:gd name="connsiteY4" fmla="*/ 5410832 h 5571025"/>
              <a:gd name="connsiteX0" fmla="*/ 48 w 8972536"/>
              <a:gd name="connsiteY0" fmla="*/ 5410832 h 5540289"/>
              <a:gd name="connsiteX1" fmla="*/ 4805606 w 8972536"/>
              <a:gd name="connsiteY1" fmla="*/ 547226 h 5540289"/>
              <a:gd name="connsiteX2" fmla="*/ 8972536 w 8972536"/>
              <a:gd name="connsiteY2" fmla="*/ 1027518 h 5540289"/>
              <a:gd name="connsiteX3" fmla="*/ 4892691 w 8972536"/>
              <a:gd name="connsiteY3" fmla="*/ 3873641 h 5540289"/>
              <a:gd name="connsiteX4" fmla="*/ 48 w 8972536"/>
              <a:gd name="connsiteY4" fmla="*/ 5410832 h 5540289"/>
              <a:gd name="connsiteX0" fmla="*/ 2479 w 8974967"/>
              <a:gd name="connsiteY0" fmla="*/ 5290332 h 5406712"/>
              <a:gd name="connsiteX1" fmla="*/ 4300037 w 8974967"/>
              <a:gd name="connsiteY1" fmla="*/ 658955 h 5406712"/>
              <a:gd name="connsiteX2" fmla="*/ 8974967 w 8974967"/>
              <a:gd name="connsiteY2" fmla="*/ 907018 h 5406712"/>
              <a:gd name="connsiteX3" fmla="*/ 4895122 w 8974967"/>
              <a:gd name="connsiteY3" fmla="*/ 3753141 h 5406712"/>
              <a:gd name="connsiteX4" fmla="*/ 2479 w 8974967"/>
              <a:gd name="connsiteY4" fmla="*/ 5290332 h 5406712"/>
              <a:gd name="connsiteX0" fmla="*/ 4320 w 8976808"/>
              <a:gd name="connsiteY0" fmla="*/ 5118502 h 5211995"/>
              <a:gd name="connsiteX1" fmla="*/ 4127707 w 8976808"/>
              <a:gd name="connsiteY1" fmla="*/ 908039 h 5211995"/>
              <a:gd name="connsiteX2" fmla="*/ 8976808 w 8976808"/>
              <a:gd name="connsiteY2" fmla="*/ 735188 h 5211995"/>
              <a:gd name="connsiteX3" fmla="*/ 4896963 w 8976808"/>
              <a:gd name="connsiteY3" fmla="*/ 3581311 h 5211995"/>
              <a:gd name="connsiteX4" fmla="*/ 4320 w 8976808"/>
              <a:gd name="connsiteY4" fmla="*/ 5118502 h 5211995"/>
              <a:gd name="connsiteX0" fmla="*/ 6790 w 8979278"/>
              <a:gd name="connsiteY0" fmla="*/ 5212434 h 5319208"/>
              <a:gd name="connsiteX1" fmla="*/ 3956005 w 8979278"/>
              <a:gd name="connsiteY1" fmla="*/ 755228 h 5319208"/>
              <a:gd name="connsiteX2" fmla="*/ 8979278 w 8979278"/>
              <a:gd name="connsiteY2" fmla="*/ 829120 h 5319208"/>
              <a:gd name="connsiteX3" fmla="*/ 4899433 w 8979278"/>
              <a:gd name="connsiteY3" fmla="*/ 3675243 h 5319208"/>
              <a:gd name="connsiteX4" fmla="*/ 6790 w 8979278"/>
              <a:gd name="connsiteY4" fmla="*/ 5212434 h 5319208"/>
              <a:gd name="connsiteX0" fmla="*/ 6904 w 9255164"/>
              <a:gd name="connsiteY0" fmla="*/ 5088703 h 5193522"/>
              <a:gd name="connsiteX1" fmla="*/ 3956119 w 9255164"/>
              <a:gd name="connsiteY1" fmla="*/ 631497 h 5193522"/>
              <a:gd name="connsiteX2" fmla="*/ 9255164 w 9255164"/>
              <a:gd name="connsiteY2" fmla="*/ 908589 h 5193522"/>
              <a:gd name="connsiteX3" fmla="*/ 4899547 w 9255164"/>
              <a:gd name="connsiteY3" fmla="*/ 3551512 h 5193522"/>
              <a:gd name="connsiteX4" fmla="*/ 6904 w 9255164"/>
              <a:gd name="connsiteY4" fmla="*/ 5088703 h 5193522"/>
              <a:gd name="connsiteX0" fmla="*/ 7107 w 9255367"/>
              <a:gd name="connsiteY0" fmla="*/ 5088703 h 5202110"/>
              <a:gd name="connsiteX1" fmla="*/ 3956322 w 9255367"/>
              <a:gd name="connsiteY1" fmla="*/ 631497 h 5202110"/>
              <a:gd name="connsiteX2" fmla="*/ 9255367 w 9255367"/>
              <a:gd name="connsiteY2" fmla="*/ 908589 h 5202110"/>
              <a:gd name="connsiteX3" fmla="*/ 4914264 w 9255367"/>
              <a:gd name="connsiteY3" fmla="*/ 3624083 h 5202110"/>
              <a:gd name="connsiteX4" fmla="*/ 7107 w 9255367"/>
              <a:gd name="connsiteY4" fmla="*/ 5088703 h 5202110"/>
              <a:gd name="connsiteX0" fmla="*/ 6404 w 9254664"/>
              <a:gd name="connsiteY0" fmla="*/ 4969080 h 5067293"/>
              <a:gd name="connsiteX1" fmla="*/ 3999162 w 9254664"/>
              <a:gd name="connsiteY1" fmla="*/ 787646 h 5067293"/>
              <a:gd name="connsiteX2" fmla="*/ 9254664 w 9254664"/>
              <a:gd name="connsiteY2" fmla="*/ 788966 h 5067293"/>
              <a:gd name="connsiteX3" fmla="*/ 4913561 w 9254664"/>
              <a:gd name="connsiteY3" fmla="*/ 3504460 h 5067293"/>
              <a:gd name="connsiteX4" fmla="*/ 6404 w 9254664"/>
              <a:gd name="connsiteY4" fmla="*/ 4969080 h 5067293"/>
              <a:gd name="connsiteX0" fmla="*/ 7401 w 9255661"/>
              <a:gd name="connsiteY0" fmla="*/ 4969080 h 5097672"/>
              <a:gd name="connsiteX1" fmla="*/ 4000159 w 9255661"/>
              <a:gd name="connsiteY1" fmla="*/ 787646 h 5097672"/>
              <a:gd name="connsiteX2" fmla="*/ 9255661 w 9255661"/>
              <a:gd name="connsiteY2" fmla="*/ 788966 h 5097672"/>
              <a:gd name="connsiteX3" fmla="*/ 4987129 w 9255661"/>
              <a:gd name="connsiteY3" fmla="*/ 3736688 h 5097672"/>
              <a:gd name="connsiteX4" fmla="*/ 7401 w 9255661"/>
              <a:gd name="connsiteY4" fmla="*/ 4969080 h 5097672"/>
              <a:gd name="connsiteX0" fmla="*/ 5470 w 9253730"/>
              <a:gd name="connsiteY0" fmla="*/ 4969080 h 5062401"/>
              <a:gd name="connsiteX1" fmla="*/ 3998228 w 9253730"/>
              <a:gd name="connsiteY1" fmla="*/ 787646 h 5062401"/>
              <a:gd name="connsiteX2" fmla="*/ 9253730 w 9253730"/>
              <a:gd name="connsiteY2" fmla="*/ 788966 h 5062401"/>
              <a:gd name="connsiteX3" fmla="*/ 4840055 w 9253730"/>
              <a:gd name="connsiteY3" fmla="*/ 3460917 h 5062401"/>
              <a:gd name="connsiteX4" fmla="*/ 5470 w 9253730"/>
              <a:gd name="connsiteY4" fmla="*/ 4969080 h 5062401"/>
              <a:gd name="connsiteX0" fmla="*/ 7335 w 8428281"/>
              <a:gd name="connsiteY0" fmla="*/ 6085542 h 6145862"/>
              <a:gd name="connsiteX1" fmla="*/ 3172779 w 8428281"/>
              <a:gd name="connsiteY1" fmla="*/ 844566 h 6145862"/>
              <a:gd name="connsiteX2" fmla="*/ 8428281 w 8428281"/>
              <a:gd name="connsiteY2" fmla="*/ 845886 h 6145862"/>
              <a:gd name="connsiteX3" fmla="*/ 4014606 w 8428281"/>
              <a:gd name="connsiteY3" fmla="*/ 3517837 h 6145862"/>
              <a:gd name="connsiteX4" fmla="*/ 7335 w 8428281"/>
              <a:gd name="connsiteY4" fmla="*/ 6085542 h 6145862"/>
              <a:gd name="connsiteX0" fmla="*/ 13400 w 8434346"/>
              <a:gd name="connsiteY0" fmla="*/ 6079447 h 6139215"/>
              <a:gd name="connsiteX1" fmla="*/ 2932101 w 8434346"/>
              <a:gd name="connsiteY1" fmla="*/ 852985 h 6139215"/>
              <a:gd name="connsiteX2" fmla="*/ 8434346 w 8434346"/>
              <a:gd name="connsiteY2" fmla="*/ 839791 h 6139215"/>
              <a:gd name="connsiteX3" fmla="*/ 4020671 w 8434346"/>
              <a:gd name="connsiteY3" fmla="*/ 3511742 h 6139215"/>
              <a:gd name="connsiteX4" fmla="*/ 13400 w 8434346"/>
              <a:gd name="connsiteY4" fmla="*/ 6079447 h 6139215"/>
              <a:gd name="connsiteX0" fmla="*/ 15607 w 8436553"/>
              <a:gd name="connsiteY0" fmla="*/ 6079447 h 6155524"/>
              <a:gd name="connsiteX1" fmla="*/ 2934308 w 8436553"/>
              <a:gd name="connsiteY1" fmla="*/ 852985 h 6155524"/>
              <a:gd name="connsiteX2" fmla="*/ 8436553 w 8436553"/>
              <a:gd name="connsiteY2" fmla="*/ 839791 h 6155524"/>
              <a:gd name="connsiteX3" fmla="*/ 4118128 w 8436553"/>
              <a:gd name="connsiteY3" fmla="*/ 3749867 h 6155524"/>
              <a:gd name="connsiteX4" fmla="*/ 15607 w 8436553"/>
              <a:gd name="connsiteY4" fmla="*/ 6079447 h 6155524"/>
              <a:gd name="connsiteX0" fmla="*/ 9597 w 8430543"/>
              <a:gd name="connsiteY0" fmla="*/ 6079447 h 6136893"/>
              <a:gd name="connsiteX1" fmla="*/ 2928298 w 8430543"/>
              <a:gd name="connsiteY1" fmla="*/ 852985 h 6136893"/>
              <a:gd name="connsiteX2" fmla="*/ 8430543 w 8430543"/>
              <a:gd name="connsiteY2" fmla="*/ 839791 h 6136893"/>
              <a:gd name="connsiteX3" fmla="*/ 3835893 w 8430543"/>
              <a:gd name="connsiteY3" fmla="*/ 3473642 h 6136893"/>
              <a:gd name="connsiteX4" fmla="*/ 9597 w 8430543"/>
              <a:gd name="connsiteY4" fmla="*/ 6079447 h 6136893"/>
              <a:gd name="connsiteX0" fmla="*/ 11533 w 8432479"/>
              <a:gd name="connsiteY0" fmla="*/ 6079447 h 6146640"/>
              <a:gd name="connsiteX1" fmla="*/ 2930234 w 8432479"/>
              <a:gd name="connsiteY1" fmla="*/ 852985 h 6146640"/>
              <a:gd name="connsiteX2" fmla="*/ 8432479 w 8432479"/>
              <a:gd name="connsiteY2" fmla="*/ 839791 h 6146640"/>
              <a:gd name="connsiteX3" fmla="*/ 3933079 w 8432479"/>
              <a:gd name="connsiteY3" fmla="*/ 3626042 h 6146640"/>
              <a:gd name="connsiteX4" fmla="*/ 11533 w 8432479"/>
              <a:gd name="connsiteY4" fmla="*/ 6079447 h 6146640"/>
              <a:gd name="connsiteX0" fmla="*/ 7852 w 9457498"/>
              <a:gd name="connsiteY0" fmla="*/ 6944596 h 6996907"/>
              <a:gd name="connsiteX1" fmla="*/ 3955253 w 9457498"/>
              <a:gd name="connsiteY1" fmla="*/ 898984 h 6996907"/>
              <a:gd name="connsiteX2" fmla="*/ 9457498 w 9457498"/>
              <a:gd name="connsiteY2" fmla="*/ 885790 h 6996907"/>
              <a:gd name="connsiteX3" fmla="*/ 4958098 w 9457498"/>
              <a:gd name="connsiteY3" fmla="*/ 3672041 h 6996907"/>
              <a:gd name="connsiteX4" fmla="*/ 7852 w 9457498"/>
              <a:gd name="connsiteY4" fmla="*/ 6944596 h 6996907"/>
              <a:gd name="connsiteX0" fmla="*/ 8232 w 10210353"/>
              <a:gd name="connsiteY0" fmla="*/ 7175828 h 7229123"/>
              <a:gd name="connsiteX1" fmla="*/ 3955633 w 10210353"/>
              <a:gd name="connsiteY1" fmla="*/ 1130216 h 7229123"/>
              <a:gd name="connsiteX2" fmla="*/ 10210353 w 10210353"/>
              <a:gd name="connsiteY2" fmla="*/ 764597 h 7229123"/>
              <a:gd name="connsiteX3" fmla="*/ 4958478 w 10210353"/>
              <a:gd name="connsiteY3" fmla="*/ 3903273 h 7229123"/>
              <a:gd name="connsiteX4" fmla="*/ 8232 w 10210353"/>
              <a:gd name="connsiteY4" fmla="*/ 7175828 h 7229123"/>
              <a:gd name="connsiteX0" fmla="*/ 8502 w 10705923"/>
              <a:gd name="connsiteY0" fmla="*/ 7110631 h 7163656"/>
              <a:gd name="connsiteX1" fmla="*/ 3955903 w 10705923"/>
              <a:gd name="connsiteY1" fmla="*/ 1065019 h 7163656"/>
              <a:gd name="connsiteX2" fmla="*/ 10705923 w 10705923"/>
              <a:gd name="connsiteY2" fmla="*/ 794650 h 7163656"/>
              <a:gd name="connsiteX3" fmla="*/ 4958748 w 10705923"/>
              <a:gd name="connsiteY3" fmla="*/ 3838076 h 7163656"/>
              <a:gd name="connsiteX4" fmla="*/ 8502 w 10705923"/>
              <a:gd name="connsiteY4" fmla="*/ 7110631 h 7163656"/>
              <a:gd name="connsiteX0" fmla="*/ 8605 w 10887001"/>
              <a:gd name="connsiteY0" fmla="*/ 7290768 h 7344527"/>
              <a:gd name="connsiteX1" fmla="*/ 3956006 w 10887001"/>
              <a:gd name="connsiteY1" fmla="*/ 1245156 h 7344527"/>
              <a:gd name="connsiteX2" fmla="*/ 10887001 w 10887001"/>
              <a:gd name="connsiteY2" fmla="*/ 717612 h 7344527"/>
              <a:gd name="connsiteX3" fmla="*/ 4958851 w 10887001"/>
              <a:gd name="connsiteY3" fmla="*/ 4018213 h 7344527"/>
              <a:gd name="connsiteX4" fmla="*/ 8605 w 10887001"/>
              <a:gd name="connsiteY4" fmla="*/ 7290768 h 7344527"/>
              <a:gd name="connsiteX0" fmla="*/ 5782 w 10884178"/>
              <a:gd name="connsiteY0" fmla="*/ 7290768 h 7392510"/>
              <a:gd name="connsiteX1" fmla="*/ 3953183 w 10884178"/>
              <a:gd name="connsiteY1" fmla="*/ 1245156 h 7392510"/>
              <a:gd name="connsiteX2" fmla="*/ 10884178 w 10884178"/>
              <a:gd name="connsiteY2" fmla="*/ 717612 h 7392510"/>
              <a:gd name="connsiteX3" fmla="*/ 4765528 w 10884178"/>
              <a:gd name="connsiteY3" fmla="*/ 4729413 h 7392510"/>
              <a:gd name="connsiteX4" fmla="*/ 5782 w 10884178"/>
              <a:gd name="connsiteY4" fmla="*/ 7290768 h 7392510"/>
              <a:gd name="connsiteX0" fmla="*/ 5782 w 10884178"/>
              <a:gd name="connsiteY0" fmla="*/ 7290768 h 7411220"/>
              <a:gd name="connsiteX1" fmla="*/ 3953183 w 10884178"/>
              <a:gd name="connsiteY1" fmla="*/ 1245156 h 7411220"/>
              <a:gd name="connsiteX2" fmla="*/ 10884178 w 10884178"/>
              <a:gd name="connsiteY2" fmla="*/ 717612 h 7411220"/>
              <a:gd name="connsiteX3" fmla="*/ 4765528 w 10884178"/>
              <a:gd name="connsiteY3" fmla="*/ 4729413 h 7411220"/>
              <a:gd name="connsiteX4" fmla="*/ 5782 w 10884178"/>
              <a:gd name="connsiteY4" fmla="*/ 7290768 h 7411220"/>
              <a:gd name="connsiteX0" fmla="*/ 5782 w 10884178"/>
              <a:gd name="connsiteY0" fmla="*/ 7290768 h 7422664"/>
              <a:gd name="connsiteX1" fmla="*/ 3953183 w 10884178"/>
              <a:gd name="connsiteY1" fmla="*/ 1245156 h 7422664"/>
              <a:gd name="connsiteX2" fmla="*/ 10884178 w 10884178"/>
              <a:gd name="connsiteY2" fmla="*/ 717612 h 7422664"/>
              <a:gd name="connsiteX3" fmla="*/ 4765528 w 10884178"/>
              <a:gd name="connsiteY3" fmla="*/ 4729413 h 7422664"/>
              <a:gd name="connsiteX4" fmla="*/ 5782 w 10884178"/>
              <a:gd name="connsiteY4" fmla="*/ 7290768 h 7422664"/>
              <a:gd name="connsiteX0" fmla="*/ 2018 w 10880414"/>
              <a:gd name="connsiteY0" fmla="*/ 7290768 h 7376839"/>
              <a:gd name="connsiteX1" fmla="*/ 3949419 w 10880414"/>
              <a:gd name="connsiteY1" fmla="*/ 1245156 h 7376839"/>
              <a:gd name="connsiteX2" fmla="*/ 10880414 w 10880414"/>
              <a:gd name="connsiteY2" fmla="*/ 717612 h 7376839"/>
              <a:gd name="connsiteX3" fmla="*/ 4418864 w 10880414"/>
              <a:gd name="connsiteY3" fmla="*/ 4272213 h 7376839"/>
              <a:gd name="connsiteX4" fmla="*/ 2018 w 10880414"/>
              <a:gd name="connsiteY4" fmla="*/ 7290768 h 7376839"/>
              <a:gd name="connsiteX0" fmla="*/ 1914 w 10880310"/>
              <a:gd name="connsiteY0" fmla="*/ 7290768 h 7393890"/>
              <a:gd name="connsiteX1" fmla="*/ 3949315 w 10880310"/>
              <a:gd name="connsiteY1" fmla="*/ 1245156 h 7393890"/>
              <a:gd name="connsiteX2" fmla="*/ 10880310 w 10880310"/>
              <a:gd name="connsiteY2" fmla="*/ 717612 h 7393890"/>
              <a:gd name="connsiteX3" fmla="*/ 4406060 w 10880310"/>
              <a:gd name="connsiteY3" fmla="*/ 4462713 h 7393890"/>
              <a:gd name="connsiteX4" fmla="*/ 1914 w 10880310"/>
              <a:gd name="connsiteY4" fmla="*/ 7290768 h 7393890"/>
              <a:gd name="connsiteX0" fmla="*/ 2698 w 10881094"/>
              <a:gd name="connsiteY0" fmla="*/ 7290768 h 7367803"/>
              <a:gd name="connsiteX1" fmla="*/ 3950099 w 10881094"/>
              <a:gd name="connsiteY1" fmla="*/ 1245156 h 7367803"/>
              <a:gd name="connsiteX2" fmla="*/ 10881094 w 10881094"/>
              <a:gd name="connsiteY2" fmla="*/ 717612 h 7367803"/>
              <a:gd name="connsiteX3" fmla="*/ 4495744 w 10881094"/>
              <a:gd name="connsiteY3" fmla="*/ 4157913 h 7367803"/>
              <a:gd name="connsiteX4" fmla="*/ 2698 w 10881094"/>
              <a:gd name="connsiteY4" fmla="*/ 7290768 h 7367803"/>
              <a:gd name="connsiteX0" fmla="*/ 8605 w 10887001"/>
              <a:gd name="connsiteY0" fmla="*/ 7290768 h 7374758"/>
              <a:gd name="connsiteX1" fmla="*/ 3956006 w 10887001"/>
              <a:gd name="connsiteY1" fmla="*/ 1245156 h 7374758"/>
              <a:gd name="connsiteX2" fmla="*/ 10887001 w 10887001"/>
              <a:gd name="connsiteY2" fmla="*/ 717612 h 7374758"/>
              <a:gd name="connsiteX3" fmla="*/ 4958851 w 10887001"/>
              <a:gd name="connsiteY3" fmla="*/ 4246813 h 7374758"/>
              <a:gd name="connsiteX4" fmla="*/ 8605 w 10887001"/>
              <a:gd name="connsiteY4" fmla="*/ 7290768 h 7374758"/>
              <a:gd name="connsiteX0" fmla="*/ 17277 w 10895673"/>
              <a:gd name="connsiteY0" fmla="*/ 7290768 h 7325007"/>
              <a:gd name="connsiteX1" fmla="*/ 3964678 w 10895673"/>
              <a:gd name="connsiteY1" fmla="*/ 1245156 h 7325007"/>
              <a:gd name="connsiteX2" fmla="*/ 10895673 w 10895673"/>
              <a:gd name="connsiteY2" fmla="*/ 717612 h 7325007"/>
              <a:gd name="connsiteX3" fmla="*/ 5424723 w 10895673"/>
              <a:gd name="connsiteY3" fmla="*/ 3395913 h 7325007"/>
              <a:gd name="connsiteX4" fmla="*/ 17277 w 10895673"/>
              <a:gd name="connsiteY4" fmla="*/ 7290768 h 7325007"/>
              <a:gd name="connsiteX0" fmla="*/ 25023 w 10903419"/>
              <a:gd name="connsiteY0" fmla="*/ 7290768 h 7313453"/>
              <a:gd name="connsiteX1" fmla="*/ 3972424 w 10903419"/>
              <a:gd name="connsiteY1" fmla="*/ 1245156 h 7313453"/>
              <a:gd name="connsiteX2" fmla="*/ 10903419 w 10903419"/>
              <a:gd name="connsiteY2" fmla="*/ 717612 h 7313453"/>
              <a:gd name="connsiteX3" fmla="*/ 5762669 w 10903419"/>
              <a:gd name="connsiteY3" fmla="*/ 3065713 h 7313453"/>
              <a:gd name="connsiteX4" fmla="*/ 25023 w 10903419"/>
              <a:gd name="connsiteY4" fmla="*/ 7290768 h 7313453"/>
              <a:gd name="connsiteX0" fmla="*/ 340 w 10878736"/>
              <a:gd name="connsiteY0" fmla="*/ 7290768 h 7328102"/>
              <a:gd name="connsiteX1" fmla="*/ 3947741 w 10878736"/>
              <a:gd name="connsiteY1" fmla="*/ 1245156 h 7328102"/>
              <a:gd name="connsiteX2" fmla="*/ 10878736 w 10878736"/>
              <a:gd name="connsiteY2" fmla="*/ 717612 h 7328102"/>
              <a:gd name="connsiteX3" fmla="*/ 5737986 w 10878736"/>
              <a:gd name="connsiteY3" fmla="*/ 3065713 h 7328102"/>
              <a:gd name="connsiteX4" fmla="*/ 4136696 w 10878736"/>
              <a:gd name="connsiteY4" fmla="*/ 3763451 h 7328102"/>
              <a:gd name="connsiteX5" fmla="*/ 340 w 10878736"/>
              <a:gd name="connsiteY5" fmla="*/ 7290768 h 7328102"/>
              <a:gd name="connsiteX0" fmla="*/ 435 w 10878831"/>
              <a:gd name="connsiteY0" fmla="*/ 7290768 h 7333041"/>
              <a:gd name="connsiteX1" fmla="*/ 3947836 w 10878831"/>
              <a:gd name="connsiteY1" fmla="*/ 1245156 h 7333041"/>
              <a:gd name="connsiteX2" fmla="*/ 10878831 w 10878831"/>
              <a:gd name="connsiteY2" fmla="*/ 717612 h 7333041"/>
              <a:gd name="connsiteX3" fmla="*/ 5738081 w 10878831"/>
              <a:gd name="connsiteY3" fmla="*/ 3065713 h 7333041"/>
              <a:gd name="connsiteX4" fmla="*/ 3704991 w 10878831"/>
              <a:gd name="connsiteY4" fmla="*/ 3890451 h 7333041"/>
              <a:gd name="connsiteX5" fmla="*/ 435 w 10878831"/>
              <a:gd name="connsiteY5" fmla="*/ 7290768 h 7333041"/>
              <a:gd name="connsiteX0" fmla="*/ 435 w 10878831"/>
              <a:gd name="connsiteY0" fmla="*/ 7290768 h 7333041"/>
              <a:gd name="connsiteX1" fmla="*/ 3947836 w 10878831"/>
              <a:gd name="connsiteY1" fmla="*/ 1245156 h 7333041"/>
              <a:gd name="connsiteX2" fmla="*/ 10878831 w 10878831"/>
              <a:gd name="connsiteY2" fmla="*/ 717612 h 7333041"/>
              <a:gd name="connsiteX3" fmla="*/ 5344381 w 10878831"/>
              <a:gd name="connsiteY3" fmla="*/ 3510213 h 7333041"/>
              <a:gd name="connsiteX4" fmla="*/ 3704991 w 10878831"/>
              <a:gd name="connsiteY4" fmla="*/ 3890451 h 7333041"/>
              <a:gd name="connsiteX5" fmla="*/ 435 w 10878831"/>
              <a:gd name="connsiteY5" fmla="*/ 7290768 h 7333041"/>
              <a:gd name="connsiteX0" fmla="*/ 435 w 10878831"/>
              <a:gd name="connsiteY0" fmla="*/ 7290768 h 7333041"/>
              <a:gd name="connsiteX1" fmla="*/ 3947836 w 10878831"/>
              <a:gd name="connsiteY1" fmla="*/ 1245156 h 7333041"/>
              <a:gd name="connsiteX2" fmla="*/ 10878831 w 10878831"/>
              <a:gd name="connsiteY2" fmla="*/ 717612 h 7333041"/>
              <a:gd name="connsiteX3" fmla="*/ 5382481 w 10878831"/>
              <a:gd name="connsiteY3" fmla="*/ 3713413 h 7333041"/>
              <a:gd name="connsiteX4" fmla="*/ 3704991 w 10878831"/>
              <a:gd name="connsiteY4" fmla="*/ 3890451 h 7333041"/>
              <a:gd name="connsiteX5" fmla="*/ 435 w 10878831"/>
              <a:gd name="connsiteY5" fmla="*/ 7290768 h 7333041"/>
              <a:gd name="connsiteX0" fmla="*/ 4602 w 10882998"/>
              <a:gd name="connsiteY0" fmla="*/ 7290768 h 7345595"/>
              <a:gd name="connsiteX1" fmla="*/ 3952003 w 10882998"/>
              <a:gd name="connsiteY1" fmla="*/ 1245156 h 7345595"/>
              <a:gd name="connsiteX2" fmla="*/ 10882998 w 10882998"/>
              <a:gd name="connsiteY2" fmla="*/ 717612 h 7345595"/>
              <a:gd name="connsiteX3" fmla="*/ 5386648 w 10882998"/>
              <a:gd name="connsiteY3" fmla="*/ 3713413 h 7345595"/>
              <a:gd name="connsiteX4" fmla="*/ 3213858 w 10882998"/>
              <a:gd name="connsiteY4" fmla="*/ 4169851 h 7345595"/>
              <a:gd name="connsiteX5" fmla="*/ 4602 w 10882998"/>
              <a:gd name="connsiteY5" fmla="*/ 7290768 h 7345595"/>
              <a:gd name="connsiteX0" fmla="*/ 28149 w 10906545"/>
              <a:gd name="connsiteY0" fmla="*/ 7290768 h 7368788"/>
              <a:gd name="connsiteX1" fmla="*/ 3975550 w 10906545"/>
              <a:gd name="connsiteY1" fmla="*/ 1245156 h 7368788"/>
              <a:gd name="connsiteX2" fmla="*/ 10906545 w 10906545"/>
              <a:gd name="connsiteY2" fmla="*/ 717612 h 7368788"/>
              <a:gd name="connsiteX3" fmla="*/ 5410195 w 10906545"/>
              <a:gd name="connsiteY3" fmla="*/ 3713413 h 7368788"/>
              <a:gd name="connsiteX4" fmla="*/ 2386505 w 10906545"/>
              <a:gd name="connsiteY4" fmla="*/ 4576251 h 7368788"/>
              <a:gd name="connsiteX5" fmla="*/ 28149 w 10906545"/>
              <a:gd name="connsiteY5" fmla="*/ 7290768 h 7368788"/>
              <a:gd name="connsiteX0" fmla="*/ 25889 w 10904285"/>
              <a:gd name="connsiteY0" fmla="*/ 7290768 h 7394085"/>
              <a:gd name="connsiteX1" fmla="*/ 3973290 w 10904285"/>
              <a:gd name="connsiteY1" fmla="*/ 1245156 h 7394085"/>
              <a:gd name="connsiteX2" fmla="*/ 10904285 w 10904285"/>
              <a:gd name="connsiteY2" fmla="*/ 717612 h 7394085"/>
              <a:gd name="connsiteX3" fmla="*/ 5407935 w 10904285"/>
              <a:gd name="connsiteY3" fmla="*/ 3713413 h 7394085"/>
              <a:gd name="connsiteX4" fmla="*/ 2435045 w 10904285"/>
              <a:gd name="connsiteY4" fmla="*/ 4919151 h 7394085"/>
              <a:gd name="connsiteX5" fmla="*/ 25889 w 10904285"/>
              <a:gd name="connsiteY5" fmla="*/ 7290768 h 7394085"/>
              <a:gd name="connsiteX0" fmla="*/ 91274 w 10969670"/>
              <a:gd name="connsiteY0" fmla="*/ 7290768 h 7431634"/>
              <a:gd name="connsiteX1" fmla="*/ 4038675 w 10969670"/>
              <a:gd name="connsiteY1" fmla="*/ 1245156 h 7431634"/>
              <a:gd name="connsiteX2" fmla="*/ 10969670 w 10969670"/>
              <a:gd name="connsiteY2" fmla="*/ 717612 h 7431634"/>
              <a:gd name="connsiteX3" fmla="*/ 5473320 w 10969670"/>
              <a:gd name="connsiteY3" fmla="*/ 3713413 h 7431634"/>
              <a:gd name="connsiteX4" fmla="*/ 1636830 w 10969670"/>
              <a:gd name="connsiteY4" fmla="*/ 5312851 h 7431634"/>
              <a:gd name="connsiteX5" fmla="*/ 91274 w 10969670"/>
              <a:gd name="connsiteY5" fmla="*/ 7290768 h 7431634"/>
              <a:gd name="connsiteX0" fmla="*/ 41006 w 10919402"/>
              <a:gd name="connsiteY0" fmla="*/ 7290768 h 7553055"/>
              <a:gd name="connsiteX1" fmla="*/ 3988407 w 10919402"/>
              <a:gd name="connsiteY1" fmla="*/ 1245156 h 7553055"/>
              <a:gd name="connsiteX2" fmla="*/ 10919402 w 10919402"/>
              <a:gd name="connsiteY2" fmla="*/ 717612 h 7553055"/>
              <a:gd name="connsiteX3" fmla="*/ 5423052 w 10919402"/>
              <a:gd name="connsiteY3" fmla="*/ 3713413 h 7553055"/>
              <a:gd name="connsiteX4" fmla="*/ 2158062 w 10919402"/>
              <a:gd name="connsiteY4" fmla="*/ 6125651 h 7553055"/>
              <a:gd name="connsiteX5" fmla="*/ 41006 w 10919402"/>
              <a:gd name="connsiteY5" fmla="*/ 7290768 h 7553055"/>
              <a:gd name="connsiteX0" fmla="*/ 44939 w 10770935"/>
              <a:gd name="connsiteY0" fmla="*/ 4266701 h 6181817"/>
              <a:gd name="connsiteX1" fmla="*/ 3839940 w 10770935"/>
              <a:gd name="connsiteY1" fmla="*/ 1129389 h 6181817"/>
              <a:gd name="connsiteX2" fmla="*/ 10770935 w 10770935"/>
              <a:gd name="connsiteY2" fmla="*/ 601845 h 6181817"/>
              <a:gd name="connsiteX3" fmla="*/ 5274585 w 10770935"/>
              <a:gd name="connsiteY3" fmla="*/ 3597646 h 6181817"/>
              <a:gd name="connsiteX4" fmla="*/ 2009595 w 10770935"/>
              <a:gd name="connsiteY4" fmla="*/ 6009884 h 6181817"/>
              <a:gd name="connsiteX5" fmla="*/ 44939 w 10770935"/>
              <a:gd name="connsiteY5" fmla="*/ 4266701 h 6181817"/>
              <a:gd name="connsiteX0" fmla="*/ 50564 w 10598760"/>
              <a:gd name="connsiteY0" fmla="*/ 4753551 h 6244010"/>
              <a:gd name="connsiteX1" fmla="*/ 3667765 w 10598760"/>
              <a:gd name="connsiteY1" fmla="*/ 1146339 h 6244010"/>
              <a:gd name="connsiteX2" fmla="*/ 10598760 w 10598760"/>
              <a:gd name="connsiteY2" fmla="*/ 618795 h 6244010"/>
              <a:gd name="connsiteX3" fmla="*/ 5102410 w 10598760"/>
              <a:gd name="connsiteY3" fmla="*/ 3614596 h 6244010"/>
              <a:gd name="connsiteX4" fmla="*/ 1837420 w 10598760"/>
              <a:gd name="connsiteY4" fmla="*/ 6026834 h 6244010"/>
              <a:gd name="connsiteX5" fmla="*/ 50564 w 10598760"/>
              <a:gd name="connsiteY5" fmla="*/ 4753551 h 6244010"/>
              <a:gd name="connsiteX0" fmla="*/ 58908 w 10403904"/>
              <a:gd name="connsiteY0" fmla="*/ 4450838 h 6202976"/>
              <a:gd name="connsiteX1" fmla="*/ 3472909 w 10403904"/>
              <a:gd name="connsiteY1" fmla="*/ 1135726 h 6202976"/>
              <a:gd name="connsiteX2" fmla="*/ 10403904 w 10403904"/>
              <a:gd name="connsiteY2" fmla="*/ 608182 h 6202976"/>
              <a:gd name="connsiteX3" fmla="*/ 4907554 w 10403904"/>
              <a:gd name="connsiteY3" fmla="*/ 3603983 h 6202976"/>
              <a:gd name="connsiteX4" fmla="*/ 1642564 w 10403904"/>
              <a:gd name="connsiteY4" fmla="*/ 6016221 h 6202976"/>
              <a:gd name="connsiteX5" fmla="*/ 58908 w 10403904"/>
              <a:gd name="connsiteY5" fmla="*/ 4450838 h 6202976"/>
              <a:gd name="connsiteX0" fmla="*/ 71175 w 10200271"/>
              <a:gd name="connsiteY0" fmla="*/ 4779887 h 6248035"/>
              <a:gd name="connsiteX1" fmla="*/ 3269276 w 10200271"/>
              <a:gd name="connsiteY1" fmla="*/ 1147275 h 6248035"/>
              <a:gd name="connsiteX2" fmla="*/ 10200271 w 10200271"/>
              <a:gd name="connsiteY2" fmla="*/ 619731 h 6248035"/>
              <a:gd name="connsiteX3" fmla="*/ 4703921 w 10200271"/>
              <a:gd name="connsiteY3" fmla="*/ 3615532 h 6248035"/>
              <a:gd name="connsiteX4" fmla="*/ 1438931 w 10200271"/>
              <a:gd name="connsiteY4" fmla="*/ 6027770 h 6248035"/>
              <a:gd name="connsiteX5" fmla="*/ 71175 w 10200271"/>
              <a:gd name="connsiteY5" fmla="*/ 4779887 h 6248035"/>
              <a:gd name="connsiteX0" fmla="*/ 123356 w 9782552"/>
              <a:gd name="connsiteY0" fmla="*/ 3990671 h 6154080"/>
              <a:gd name="connsiteX1" fmla="*/ 2851557 w 9782552"/>
              <a:gd name="connsiteY1" fmla="*/ 1120059 h 6154080"/>
              <a:gd name="connsiteX2" fmla="*/ 9782552 w 9782552"/>
              <a:gd name="connsiteY2" fmla="*/ 592515 h 6154080"/>
              <a:gd name="connsiteX3" fmla="*/ 4286202 w 9782552"/>
              <a:gd name="connsiteY3" fmla="*/ 3588316 h 6154080"/>
              <a:gd name="connsiteX4" fmla="*/ 1021212 w 9782552"/>
              <a:gd name="connsiteY4" fmla="*/ 6000554 h 6154080"/>
              <a:gd name="connsiteX5" fmla="*/ 123356 w 9782552"/>
              <a:gd name="connsiteY5" fmla="*/ 3990671 h 6154080"/>
              <a:gd name="connsiteX0" fmla="*/ 58310 w 10416006"/>
              <a:gd name="connsiteY0" fmla="*/ 3583576 h 6119604"/>
              <a:gd name="connsiteX1" fmla="*/ 3485011 w 10416006"/>
              <a:gd name="connsiteY1" fmla="*/ 1106664 h 6119604"/>
              <a:gd name="connsiteX2" fmla="*/ 10416006 w 10416006"/>
              <a:gd name="connsiteY2" fmla="*/ 579120 h 6119604"/>
              <a:gd name="connsiteX3" fmla="*/ 4919656 w 10416006"/>
              <a:gd name="connsiteY3" fmla="*/ 3574921 h 6119604"/>
              <a:gd name="connsiteX4" fmla="*/ 1654666 w 10416006"/>
              <a:gd name="connsiteY4" fmla="*/ 5987159 h 6119604"/>
              <a:gd name="connsiteX5" fmla="*/ 58310 w 10416006"/>
              <a:gd name="connsiteY5" fmla="*/ 3583576 h 6119604"/>
              <a:gd name="connsiteX0" fmla="*/ 44232 w 10795628"/>
              <a:gd name="connsiteY0" fmla="*/ 4043231 h 6159045"/>
              <a:gd name="connsiteX1" fmla="*/ 3864633 w 10795628"/>
              <a:gd name="connsiteY1" fmla="*/ 1121819 h 6159045"/>
              <a:gd name="connsiteX2" fmla="*/ 10795628 w 10795628"/>
              <a:gd name="connsiteY2" fmla="*/ 594275 h 6159045"/>
              <a:gd name="connsiteX3" fmla="*/ 5299278 w 10795628"/>
              <a:gd name="connsiteY3" fmla="*/ 3590076 h 6159045"/>
              <a:gd name="connsiteX4" fmla="*/ 2034288 w 10795628"/>
              <a:gd name="connsiteY4" fmla="*/ 6002314 h 6159045"/>
              <a:gd name="connsiteX5" fmla="*/ 44232 w 10795628"/>
              <a:gd name="connsiteY5" fmla="*/ 4043231 h 6159045"/>
              <a:gd name="connsiteX0" fmla="*/ 60307 w 10811703"/>
              <a:gd name="connsiteY0" fmla="*/ 4000374 h 6114283"/>
              <a:gd name="connsiteX1" fmla="*/ 4261708 w 10811703"/>
              <a:gd name="connsiteY1" fmla="*/ 1269462 h 6114283"/>
              <a:gd name="connsiteX2" fmla="*/ 10811703 w 10811703"/>
              <a:gd name="connsiteY2" fmla="*/ 551418 h 6114283"/>
              <a:gd name="connsiteX3" fmla="*/ 5315353 w 10811703"/>
              <a:gd name="connsiteY3" fmla="*/ 3547219 h 6114283"/>
              <a:gd name="connsiteX4" fmla="*/ 2050363 w 10811703"/>
              <a:gd name="connsiteY4" fmla="*/ 5959457 h 6114283"/>
              <a:gd name="connsiteX5" fmla="*/ 60307 w 10811703"/>
              <a:gd name="connsiteY5" fmla="*/ 4000374 h 6114283"/>
              <a:gd name="connsiteX0" fmla="*/ 97665 w 10849061"/>
              <a:gd name="connsiteY0" fmla="*/ 4046307 h 6162250"/>
              <a:gd name="connsiteX1" fmla="*/ 5086466 w 10849061"/>
              <a:gd name="connsiteY1" fmla="*/ 1112195 h 6162250"/>
              <a:gd name="connsiteX2" fmla="*/ 10849061 w 10849061"/>
              <a:gd name="connsiteY2" fmla="*/ 597351 h 6162250"/>
              <a:gd name="connsiteX3" fmla="*/ 5352711 w 10849061"/>
              <a:gd name="connsiteY3" fmla="*/ 3593152 h 6162250"/>
              <a:gd name="connsiteX4" fmla="*/ 2087721 w 10849061"/>
              <a:gd name="connsiteY4" fmla="*/ 6005390 h 6162250"/>
              <a:gd name="connsiteX5" fmla="*/ 97665 w 10849061"/>
              <a:gd name="connsiteY5" fmla="*/ 4046307 h 6162250"/>
              <a:gd name="connsiteX0" fmla="*/ 90067 w 10841463"/>
              <a:gd name="connsiteY0" fmla="*/ 4133786 h 6253005"/>
              <a:gd name="connsiteX1" fmla="*/ 4926468 w 10841463"/>
              <a:gd name="connsiteY1" fmla="*/ 882174 h 6253005"/>
              <a:gd name="connsiteX2" fmla="*/ 10841463 w 10841463"/>
              <a:gd name="connsiteY2" fmla="*/ 684830 h 6253005"/>
              <a:gd name="connsiteX3" fmla="*/ 5345113 w 10841463"/>
              <a:gd name="connsiteY3" fmla="*/ 3680631 h 6253005"/>
              <a:gd name="connsiteX4" fmla="*/ 2080123 w 10841463"/>
              <a:gd name="connsiteY4" fmla="*/ 6092869 h 6253005"/>
              <a:gd name="connsiteX5" fmla="*/ 90067 w 10841463"/>
              <a:gd name="connsiteY5" fmla="*/ 4133786 h 6253005"/>
              <a:gd name="connsiteX0" fmla="*/ 97665 w 10849061"/>
              <a:gd name="connsiteY0" fmla="*/ 4068685 h 6185533"/>
              <a:gd name="connsiteX1" fmla="*/ 5086466 w 10849061"/>
              <a:gd name="connsiteY1" fmla="*/ 1045673 h 6185533"/>
              <a:gd name="connsiteX2" fmla="*/ 10849061 w 10849061"/>
              <a:gd name="connsiteY2" fmla="*/ 619729 h 6185533"/>
              <a:gd name="connsiteX3" fmla="*/ 5352711 w 10849061"/>
              <a:gd name="connsiteY3" fmla="*/ 3615530 h 6185533"/>
              <a:gd name="connsiteX4" fmla="*/ 2087721 w 10849061"/>
              <a:gd name="connsiteY4" fmla="*/ 6027768 h 6185533"/>
              <a:gd name="connsiteX5" fmla="*/ 97665 w 10849061"/>
              <a:gd name="connsiteY5" fmla="*/ 4068685 h 6185533"/>
              <a:gd name="connsiteX0" fmla="*/ 92582 w 10843978"/>
              <a:gd name="connsiteY0" fmla="*/ 4096189 h 6214083"/>
              <a:gd name="connsiteX1" fmla="*/ 4979783 w 10843978"/>
              <a:gd name="connsiteY1" fmla="*/ 971577 h 6214083"/>
              <a:gd name="connsiteX2" fmla="*/ 10843978 w 10843978"/>
              <a:gd name="connsiteY2" fmla="*/ 647233 h 6214083"/>
              <a:gd name="connsiteX3" fmla="*/ 5347628 w 10843978"/>
              <a:gd name="connsiteY3" fmla="*/ 3643034 h 6214083"/>
              <a:gd name="connsiteX4" fmla="*/ 2082638 w 10843978"/>
              <a:gd name="connsiteY4" fmla="*/ 6055272 h 6214083"/>
              <a:gd name="connsiteX5" fmla="*/ 92582 w 10843978"/>
              <a:gd name="connsiteY5" fmla="*/ 4096189 h 6214083"/>
              <a:gd name="connsiteX0" fmla="*/ 92582 w 10843978"/>
              <a:gd name="connsiteY0" fmla="*/ 4096189 h 6214083"/>
              <a:gd name="connsiteX1" fmla="*/ 4979783 w 10843978"/>
              <a:gd name="connsiteY1" fmla="*/ 971577 h 6214083"/>
              <a:gd name="connsiteX2" fmla="*/ 10843978 w 10843978"/>
              <a:gd name="connsiteY2" fmla="*/ 647233 h 6214083"/>
              <a:gd name="connsiteX3" fmla="*/ 5347628 w 10843978"/>
              <a:gd name="connsiteY3" fmla="*/ 3643034 h 6214083"/>
              <a:gd name="connsiteX4" fmla="*/ 2082638 w 10843978"/>
              <a:gd name="connsiteY4" fmla="*/ 6055272 h 6214083"/>
              <a:gd name="connsiteX5" fmla="*/ 92582 w 10843978"/>
              <a:gd name="connsiteY5" fmla="*/ 4096189 h 6214083"/>
              <a:gd name="connsiteX0" fmla="*/ 92582 w 10843978"/>
              <a:gd name="connsiteY0" fmla="*/ 4096189 h 6214083"/>
              <a:gd name="connsiteX1" fmla="*/ 4979783 w 10843978"/>
              <a:gd name="connsiteY1" fmla="*/ 971577 h 6214083"/>
              <a:gd name="connsiteX2" fmla="*/ 10843978 w 10843978"/>
              <a:gd name="connsiteY2" fmla="*/ 647233 h 6214083"/>
              <a:gd name="connsiteX3" fmla="*/ 5347628 w 10843978"/>
              <a:gd name="connsiteY3" fmla="*/ 3643034 h 6214083"/>
              <a:gd name="connsiteX4" fmla="*/ 2082638 w 10843978"/>
              <a:gd name="connsiteY4" fmla="*/ 6055272 h 6214083"/>
              <a:gd name="connsiteX5" fmla="*/ 92582 w 10843978"/>
              <a:gd name="connsiteY5" fmla="*/ 4096189 h 6214083"/>
              <a:gd name="connsiteX0" fmla="*/ 92582 w 10843978"/>
              <a:gd name="connsiteY0" fmla="*/ 4096189 h 6214083"/>
              <a:gd name="connsiteX1" fmla="*/ 4979783 w 10843978"/>
              <a:gd name="connsiteY1" fmla="*/ 971577 h 6214083"/>
              <a:gd name="connsiteX2" fmla="*/ 10843978 w 10843978"/>
              <a:gd name="connsiteY2" fmla="*/ 647233 h 6214083"/>
              <a:gd name="connsiteX3" fmla="*/ 5347628 w 10843978"/>
              <a:gd name="connsiteY3" fmla="*/ 3643034 h 6214083"/>
              <a:gd name="connsiteX4" fmla="*/ 2082638 w 10843978"/>
              <a:gd name="connsiteY4" fmla="*/ 6055272 h 6214083"/>
              <a:gd name="connsiteX5" fmla="*/ 92582 w 10843978"/>
              <a:gd name="connsiteY5" fmla="*/ 4096189 h 6214083"/>
              <a:gd name="connsiteX0" fmla="*/ 92582 w 10843978"/>
              <a:gd name="connsiteY0" fmla="*/ 4096189 h 6214083"/>
              <a:gd name="connsiteX1" fmla="*/ 4979783 w 10843978"/>
              <a:gd name="connsiteY1" fmla="*/ 971577 h 6214083"/>
              <a:gd name="connsiteX2" fmla="*/ 10843978 w 10843978"/>
              <a:gd name="connsiteY2" fmla="*/ 647233 h 6214083"/>
              <a:gd name="connsiteX3" fmla="*/ 5347628 w 10843978"/>
              <a:gd name="connsiteY3" fmla="*/ 3643034 h 6214083"/>
              <a:gd name="connsiteX4" fmla="*/ 2082638 w 10843978"/>
              <a:gd name="connsiteY4" fmla="*/ 6055272 h 6214083"/>
              <a:gd name="connsiteX5" fmla="*/ 92582 w 10843978"/>
              <a:gd name="connsiteY5" fmla="*/ 4096189 h 6214083"/>
              <a:gd name="connsiteX0" fmla="*/ 92582 w 10843978"/>
              <a:gd name="connsiteY0" fmla="*/ 4096189 h 6214083"/>
              <a:gd name="connsiteX1" fmla="*/ 4979783 w 10843978"/>
              <a:gd name="connsiteY1" fmla="*/ 971577 h 6214083"/>
              <a:gd name="connsiteX2" fmla="*/ 10843978 w 10843978"/>
              <a:gd name="connsiteY2" fmla="*/ 647233 h 6214083"/>
              <a:gd name="connsiteX3" fmla="*/ 5449228 w 10843978"/>
              <a:gd name="connsiteY3" fmla="*/ 3312834 h 6214083"/>
              <a:gd name="connsiteX4" fmla="*/ 2082638 w 10843978"/>
              <a:gd name="connsiteY4" fmla="*/ 6055272 h 6214083"/>
              <a:gd name="connsiteX5" fmla="*/ 92582 w 10843978"/>
              <a:gd name="connsiteY5" fmla="*/ 4096189 h 6214083"/>
              <a:gd name="connsiteX0" fmla="*/ 92582 w 10843978"/>
              <a:gd name="connsiteY0" fmla="*/ 4096189 h 6214083"/>
              <a:gd name="connsiteX1" fmla="*/ 4979783 w 10843978"/>
              <a:gd name="connsiteY1" fmla="*/ 971577 h 6214083"/>
              <a:gd name="connsiteX2" fmla="*/ 10843978 w 10843978"/>
              <a:gd name="connsiteY2" fmla="*/ 647233 h 6214083"/>
              <a:gd name="connsiteX3" fmla="*/ 5639728 w 10843978"/>
              <a:gd name="connsiteY3" fmla="*/ 3452534 h 6214083"/>
              <a:gd name="connsiteX4" fmla="*/ 2082638 w 10843978"/>
              <a:gd name="connsiteY4" fmla="*/ 6055272 h 6214083"/>
              <a:gd name="connsiteX5" fmla="*/ 92582 w 10843978"/>
              <a:gd name="connsiteY5" fmla="*/ 4096189 h 6214083"/>
              <a:gd name="connsiteX0" fmla="*/ 148147 w 10899543"/>
              <a:gd name="connsiteY0" fmla="*/ 4096189 h 6588502"/>
              <a:gd name="connsiteX1" fmla="*/ 5035348 w 10899543"/>
              <a:gd name="connsiteY1" fmla="*/ 971577 h 6588502"/>
              <a:gd name="connsiteX2" fmla="*/ 10899543 w 10899543"/>
              <a:gd name="connsiteY2" fmla="*/ 647233 h 6588502"/>
              <a:gd name="connsiteX3" fmla="*/ 5695293 w 10899543"/>
              <a:gd name="connsiteY3" fmla="*/ 3452534 h 6588502"/>
              <a:gd name="connsiteX4" fmla="*/ 1681003 w 10899543"/>
              <a:gd name="connsiteY4" fmla="*/ 6448972 h 6588502"/>
              <a:gd name="connsiteX5" fmla="*/ 148147 w 10899543"/>
              <a:gd name="connsiteY5" fmla="*/ 4096189 h 6588502"/>
              <a:gd name="connsiteX0" fmla="*/ 148147 w 10899543"/>
              <a:gd name="connsiteY0" fmla="*/ 4096189 h 6588502"/>
              <a:gd name="connsiteX1" fmla="*/ 5035348 w 10899543"/>
              <a:gd name="connsiteY1" fmla="*/ 971577 h 6588502"/>
              <a:gd name="connsiteX2" fmla="*/ 10899543 w 10899543"/>
              <a:gd name="connsiteY2" fmla="*/ 647233 h 6588502"/>
              <a:gd name="connsiteX3" fmla="*/ 5631793 w 10899543"/>
              <a:gd name="connsiteY3" fmla="*/ 3312834 h 6588502"/>
              <a:gd name="connsiteX4" fmla="*/ 1681003 w 10899543"/>
              <a:gd name="connsiteY4" fmla="*/ 6448972 h 6588502"/>
              <a:gd name="connsiteX5" fmla="*/ 148147 w 10899543"/>
              <a:gd name="connsiteY5" fmla="*/ 4096189 h 6588502"/>
              <a:gd name="connsiteX0" fmla="*/ 148147 w 11077343"/>
              <a:gd name="connsiteY0" fmla="*/ 3982694 h 6475007"/>
              <a:gd name="connsiteX1" fmla="*/ 5035348 w 11077343"/>
              <a:gd name="connsiteY1" fmla="*/ 858082 h 6475007"/>
              <a:gd name="connsiteX2" fmla="*/ 11077343 w 11077343"/>
              <a:gd name="connsiteY2" fmla="*/ 686138 h 6475007"/>
              <a:gd name="connsiteX3" fmla="*/ 5631793 w 11077343"/>
              <a:gd name="connsiteY3" fmla="*/ 3199339 h 6475007"/>
              <a:gd name="connsiteX4" fmla="*/ 1681003 w 11077343"/>
              <a:gd name="connsiteY4" fmla="*/ 6335477 h 6475007"/>
              <a:gd name="connsiteX5" fmla="*/ 148147 w 11077343"/>
              <a:gd name="connsiteY5" fmla="*/ 3982694 h 6475007"/>
              <a:gd name="connsiteX0" fmla="*/ 148147 w 11077343"/>
              <a:gd name="connsiteY0" fmla="*/ 3982694 h 6475007"/>
              <a:gd name="connsiteX1" fmla="*/ 5035348 w 11077343"/>
              <a:gd name="connsiteY1" fmla="*/ 858082 h 6475007"/>
              <a:gd name="connsiteX2" fmla="*/ 11077343 w 11077343"/>
              <a:gd name="connsiteY2" fmla="*/ 686138 h 6475007"/>
              <a:gd name="connsiteX3" fmla="*/ 5936593 w 11077343"/>
              <a:gd name="connsiteY3" fmla="*/ 3148539 h 6475007"/>
              <a:gd name="connsiteX4" fmla="*/ 1681003 w 11077343"/>
              <a:gd name="connsiteY4" fmla="*/ 6335477 h 6475007"/>
              <a:gd name="connsiteX5" fmla="*/ 148147 w 11077343"/>
              <a:gd name="connsiteY5" fmla="*/ 3982694 h 6475007"/>
              <a:gd name="connsiteX0" fmla="*/ 148147 w 11077343"/>
              <a:gd name="connsiteY0" fmla="*/ 3982694 h 6475007"/>
              <a:gd name="connsiteX1" fmla="*/ 5035348 w 11077343"/>
              <a:gd name="connsiteY1" fmla="*/ 858082 h 6475007"/>
              <a:gd name="connsiteX2" fmla="*/ 11077343 w 11077343"/>
              <a:gd name="connsiteY2" fmla="*/ 686138 h 6475007"/>
              <a:gd name="connsiteX3" fmla="*/ 6050893 w 11077343"/>
              <a:gd name="connsiteY3" fmla="*/ 2843739 h 6475007"/>
              <a:gd name="connsiteX4" fmla="*/ 1681003 w 11077343"/>
              <a:gd name="connsiteY4" fmla="*/ 6335477 h 6475007"/>
              <a:gd name="connsiteX5" fmla="*/ 148147 w 11077343"/>
              <a:gd name="connsiteY5" fmla="*/ 3982694 h 6475007"/>
              <a:gd name="connsiteX0" fmla="*/ 148147 w 11077343"/>
              <a:gd name="connsiteY0" fmla="*/ 3982694 h 6475007"/>
              <a:gd name="connsiteX1" fmla="*/ 5035348 w 11077343"/>
              <a:gd name="connsiteY1" fmla="*/ 858082 h 6475007"/>
              <a:gd name="connsiteX2" fmla="*/ 11077343 w 11077343"/>
              <a:gd name="connsiteY2" fmla="*/ 686138 h 6475007"/>
              <a:gd name="connsiteX3" fmla="*/ 6203293 w 11077343"/>
              <a:gd name="connsiteY3" fmla="*/ 3059639 h 6475007"/>
              <a:gd name="connsiteX4" fmla="*/ 1681003 w 11077343"/>
              <a:gd name="connsiteY4" fmla="*/ 6335477 h 6475007"/>
              <a:gd name="connsiteX5" fmla="*/ 148147 w 11077343"/>
              <a:gd name="connsiteY5" fmla="*/ 3982694 h 6475007"/>
              <a:gd name="connsiteX0" fmla="*/ 148147 w 11077343"/>
              <a:gd name="connsiteY0" fmla="*/ 3982694 h 6475007"/>
              <a:gd name="connsiteX1" fmla="*/ 5035348 w 11077343"/>
              <a:gd name="connsiteY1" fmla="*/ 858082 h 6475007"/>
              <a:gd name="connsiteX2" fmla="*/ 11077343 w 11077343"/>
              <a:gd name="connsiteY2" fmla="*/ 686138 h 6475007"/>
              <a:gd name="connsiteX3" fmla="*/ 6254093 w 11077343"/>
              <a:gd name="connsiteY3" fmla="*/ 2869139 h 6475007"/>
              <a:gd name="connsiteX4" fmla="*/ 1681003 w 11077343"/>
              <a:gd name="connsiteY4" fmla="*/ 6335477 h 6475007"/>
              <a:gd name="connsiteX5" fmla="*/ 148147 w 11077343"/>
              <a:gd name="connsiteY5" fmla="*/ 3982694 h 6475007"/>
              <a:gd name="connsiteX0" fmla="*/ 148147 w 11077343"/>
              <a:gd name="connsiteY0" fmla="*/ 3982694 h 6475007"/>
              <a:gd name="connsiteX1" fmla="*/ 5035348 w 11077343"/>
              <a:gd name="connsiteY1" fmla="*/ 858082 h 6475007"/>
              <a:gd name="connsiteX2" fmla="*/ 11077343 w 11077343"/>
              <a:gd name="connsiteY2" fmla="*/ 686138 h 6475007"/>
              <a:gd name="connsiteX3" fmla="*/ 6177893 w 11077343"/>
              <a:gd name="connsiteY3" fmla="*/ 2678639 h 6475007"/>
              <a:gd name="connsiteX4" fmla="*/ 1681003 w 11077343"/>
              <a:gd name="connsiteY4" fmla="*/ 6335477 h 6475007"/>
              <a:gd name="connsiteX5" fmla="*/ 148147 w 11077343"/>
              <a:gd name="connsiteY5" fmla="*/ 3982694 h 6475007"/>
              <a:gd name="connsiteX0" fmla="*/ 148147 w 11077343"/>
              <a:gd name="connsiteY0" fmla="*/ 3982694 h 6475007"/>
              <a:gd name="connsiteX1" fmla="*/ 5035348 w 11077343"/>
              <a:gd name="connsiteY1" fmla="*/ 858082 h 6475007"/>
              <a:gd name="connsiteX2" fmla="*/ 11077343 w 11077343"/>
              <a:gd name="connsiteY2" fmla="*/ 686138 h 6475007"/>
              <a:gd name="connsiteX3" fmla="*/ 6190593 w 11077343"/>
              <a:gd name="connsiteY3" fmla="*/ 2932639 h 6475007"/>
              <a:gd name="connsiteX4" fmla="*/ 1681003 w 11077343"/>
              <a:gd name="connsiteY4" fmla="*/ 6335477 h 6475007"/>
              <a:gd name="connsiteX5" fmla="*/ 148147 w 11077343"/>
              <a:gd name="connsiteY5" fmla="*/ 3982694 h 6475007"/>
              <a:gd name="connsiteX0" fmla="*/ 187399 w 10760995"/>
              <a:gd name="connsiteY0" fmla="*/ 4168291 h 6492528"/>
              <a:gd name="connsiteX1" fmla="*/ 4719000 w 10760995"/>
              <a:gd name="connsiteY1" fmla="*/ 865879 h 6492528"/>
              <a:gd name="connsiteX2" fmla="*/ 10760995 w 10760995"/>
              <a:gd name="connsiteY2" fmla="*/ 693935 h 6492528"/>
              <a:gd name="connsiteX3" fmla="*/ 5874245 w 10760995"/>
              <a:gd name="connsiteY3" fmla="*/ 2940436 h 6492528"/>
              <a:gd name="connsiteX4" fmla="*/ 1364655 w 10760995"/>
              <a:gd name="connsiteY4" fmla="*/ 6343274 h 6492528"/>
              <a:gd name="connsiteX5" fmla="*/ 187399 w 10760995"/>
              <a:gd name="connsiteY5" fmla="*/ 4168291 h 6492528"/>
              <a:gd name="connsiteX0" fmla="*/ 210484 w 10631680"/>
              <a:gd name="connsiteY0" fmla="*/ 3651540 h 6446756"/>
              <a:gd name="connsiteX1" fmla="*/ 4589685 w 10631680"/>
              <a:gd name="connsiteY1" fmla="*/ 844428 h 6446756"/>
              <a:gd name="connsiteX2" fmla="*/ 10631680 w 10631680"/>
              <a:gd name="connsiteY2" fmla="*/ 672484 h 6446756"/>
              <a:gd name="connsiteX3" fmla="*/ 5744930 w 10631680"/>
              <a:gd name="connsiteY3" fmla="*/ 2918985 h 6446756"/>
              <a:gd name="connsiteX4" fmla="*/ 1235340 w 10631680"/>
              <a:gd name="connsiteY4" fmla="*/ 6321823 h 6446756"/>
              <a:gd name="connsiteX5" fmla="*/ 210484 w 10631680"/>
              <a:gd name="connsiteY5" fmla="*/ 3651540 h 6446756"/>
              <a:gd name="connsiteX0" fmla="*/ 306347 w 10308443"/>
              <a:gd name="connsiteY0" fmla="*/ 3572114 h 6440462"/>
              <a:gd name="connsiteX1" fmla="*/ 4266448 w 10308443"/>
              <a:gd name="connsiteY1" fmla="*/ 841202 h 6440462"/>
              <a:gd name="connsiteX2" fmla="*/ 10308443 w 10308443"/>
              <a:gd name="connsiteY2" fmla="*/ 669258 h 6440462"/>
              <a:gd name="connsiteX3" fmla="*/ 5421693 w 10308443"/>
              <a:gd name="connsiteY3" fmla="*/ 2915759 h 6440462"/>
              <a:gd name="connsiteX4" fmla="*/ 912103 w 10308443"/>
              <a:gd name="connsiteY4" fmla="*/ 6318597 h 6440462"/>
              <a:gd name="connsiteX5" fmla="*/ 306347 w 10308443"/>
              <a:gd name="connsiteY5" fmla="*/ 3572114 h 6440462"/>
              <a:gd name="connsiteX0" fmla="*/ 309149 w 10311245"/>
              <a:gd name="connsiteY0" fmla="*/ 3634274 h 6503827"/>
              <a:gd name="connsiteX1" fmla="*/ 4307350 w 10311245"/>
              <a:gd name="connsiteY1" fmla="*/ 712862 h 6503827"/>
              <a:gd name="connsiteX2" fmla="*/ 10311245 w 10311245"/>
              <a:gd name="connsiteY2" fmla="*/ 731418 h 6503827"/>
              <a:gd name="connsiteX3" fmla="*/ 5424495 w 10311245"/>
              <a:gd name="connsiteY3" fmla="*/ 2977919 h 6503827"/>
              <a:gd name="connsiteX4" fmla="*/ 914905 w 10311245"/>
              <a:gd name="connsiteY4" fmla="*/ 6380757 h 6503827"/>
              <a:gd name="connsiteX5" fmla="*/ 309149 w 10311245"/>
              <a:gd name="connsiteY5" fmla="*/ 3634274 h 6503827"/>
              <a:gd name="connsiteX0" fmla="*/ 309149 w 10577945"/>
              <a:gd name="connsiteY0" fmla="*/ 3634274 h 6503827"/>
              <a:gd name="connsiteX1" fmla="*/ 4307350 w 10577945"/>
              <a:gd name="connsiteY1" fmla="*/ 712862 h 6503827"/>
              <a:gd name="connsiteX2" fmla="*/ 10577945 w 10577945"/>
              <a:gd name="connsiteY2" fmla="*/ 731418 h 6503827"/>
              <a:gd name="connsiteX3" fmla="*/ 5424495 w 10577945"/>
              <a:gd name="connsiteY3" fmla="*/ 2977919 h 6503827"/>
              <a:gd name="connsiteX4" fmla="*/ 914905 w 10577945"/>
              <a:gd name="connsiteY4" fmla="*/ 6380757 h 6503827"/>
              <a:gd name="connsiteX5" fmla="*/ 309149 w 10577945"/>
              <a:gd name="connsiteY5" fmla="*/ 3634274 h 6503827"/>
              <a:gd name="connsiteX0" fmla="*/ 318852 w 10587648"/>
              <a:gd name="connsiteY0" fmla="*/ 3634274 h 6934976"/>
              <a:gd name="connsiteX1" fmla="*/ 4317053 w 10587648"/>
              <a:gd name="connsiteY1" fmla="*/ 712862 h 6934976"/>
              <a:gd name="connsiteX2" fmla="*/ 10587648 w 10587648"/>
              <a:gd name="connsiteY2" fmla="*/ 731418 h 6934976"/>
              <a:gd name="connsiteX3" fmla="*/ 5434198 w 10587648"/>
              <a:gd name="connsiteY3" fmla="*/ 2977919 h 6934976"/>
              <a:gd name="connsiteX4" fmla="*/ 899208 w 10587648"/>
              <a:gd name="connsiteY4" fmla="*/ 6825257 h 6934976"/>
              <a:gd name="connsiteX5" fmla="*/ 318852 w 10587648"/>
              <a:gd name="connsiteY5" fmla="*/ 3634274 h 6934976"/>
              <a:gd name="connsiteX0" fmla="*/ 449758 w 10718554"/>
              <a:gd name="connsiteY0" fmla="*/ 3634274 h 7294216"/>
              <a:gd name="connsiteX1" fmla="*/ 4447959 w 10718554"/>
              <a:gd name="connsiteY1" fmla="*/ 712862 h 7294216"/>
              <a:gd name="connsiteX2" fmla="*/ 10718554 w 10718554"/>
              <a:gd name="connsiteY2" fmla="*/ 731418 h 7294216"/>
              <a:gd name="connsiteX3" fmla="*/ 5565104 w 10718554"/>
              <a:gd name="connsiteY3" fmla="*/ 2977919 h 7294216"/>
              <a:gd name="connsiteX4" fmla="*/ 738014 w 10718554"/>
              <a:gd name="connsiteY4" fmla="*/ 7193557 h 7294216"/>
              <a:gd name="connsiteX5" fmla="*/ 449758 w 10718554"/>
              <a:gd name="connsiteY5" fmla="*/ 3634274 h 7294216"/>
              <a:gd name="connsiteX0" fmla="*/ 584464 w 10853260"/>
              <a:gd name="connsiteY0" fmla="*/ 3634274 h 7605020"/>
              <a:gd name="connsiteX1" fmla="*/ 4582665 w 10853260"/>
              <a:gd name="connsiteY1" fmla="*/ 712862 h 7605020"/>
              <a:gd name="connsiteX2" fmla="*/ 10853260 w 10853260"/>
              <a:gd name="connsiteY2" fmla="*/ 731418 h 7605020"/>
              <a:gd name="connsiteX3" fmla="*/ 5699810 w 10853260"/>
              <a:gd name="connsiteY3" fmla="*/ 2977919 h 7605020"/>
              <a:gd name="connsiteX4" fmla="*/ 631420 w 10853260"/>
              <a:gd name="connsiteY4" fmla="*/ 7511057 h 7605020"/>
              <a:gd name="connsiteX5" fmla="*/ 584464 w 10853260"/>
              <a:gd name="connsiteY5" fmla="*/ 3634274 h 7605020"/>
              <a:gd name="connsiteX0" fmla="*/ 598795 w 10892590"/>
              <a:gd name="connsiteY0" fmla="*/ 3203137 h 7090965"/>
              <a:gd name="connsiteX1" fmla="*/ 4596996 w 10892590"/>
              <a:gd name="connsiteY1" fmla="*/ 281725 h 7090965"/>
              <a:gd name="connsiteX2" fmla="*/ 10867591 w 10892590"/>
              <a:gd name="connsiteY2" fmla="*/ 300281 h 7090965"/>
              <a:gd name="connsiteX3" fmla="*/ 6552341 w 10892590"/>
              <a:gd name="connsiteY3" fmla="*/ 1918132 h 7090965"/>
              <a:gd name="connsiteX4" fmla="*/ 645751 w 10892590"/>
              <a:gd name="connsiteY4" fmla="*/ 7079920 h 7090965"/>
              <a:gd name="connsiteX5" fmla="*/ 598795 w 10892590"/>
              <a:gd name="connsiteY5" fmla="*/ 3203137 h 7090965"/>
              <a:gd name="connsiteX0" fmla="*/ 650124 w 10976767"/>
              <a:gd name="connsiteY0" fmla="*/ 3185982 h 7079947"/>
              <a:gd name="connsiteX1" fmla="*/ 4648325 w 10976767"/>
              <a:gd name="connsiteY1" fmla="*/ 264570 h 7079947"/>
              <a:gd name="connsiteX2" fmla="*/ 10918920 w 10976767"/>
              <a:gd name="connsiteY2" fmla="*/ 283126 h 7079947"/>
              <a:gd name="connsiteX3" fmla="*/ 7365670 w 10976767"/>
              <a:gd name="connsiteY3" fmla="*/ 1558077 h 7079947"/>
              <a:gd name="connsiteX4" fmla="*/ 697080 w 10976767"/>
              <a:gd name="connsiteY4" fmla="*/ 7062765 h 7079947"/>
              <a:gd name="connsiteX5" fmla="*/ 650124 w 10976767"/>
              <a:gd name="connsiteY5" fmla="*/ 3185982 h 7079947"/>
              <a:gd name="connsiteX0" fmla="*/ 615356 w 10917699"/>
              <a:gd name="connsiteY0" fmla="*/ 3174306 h 7073401"/>
              <a:gd name="connsiteX1" fmla="*/ 4613557 w 10917699"/>
              <a:gd name="connsiteY1" fmla="*/ 252894 h 7073401"/>
              <a:gd name="connsiteX2" fmla="*/ 10884152 w 10917699"/>
              <a:gd name="connsiteY2" fmla="*/ 271450 h 7073401"/>
              <a:gd name="connsiteX3" fmla="*/ 6816552 w 10917699"/>
              <a:gd name="connsiteY3" fmla="*/ 1298751 h 7073401"/>
              <a:gd name="connsiteX4" fmla="*/ 662312 w 10917699"/>
              <a:gd name="connsiteY4" fmla="*/ 7051089 h 7073401"/>
              <a:gd name="connsiteX5" fmla="*/ 615356 w 10917699"/>
              <a:gd name="connsiteY5" fmla="*/ 3174306 h 7073401"/>
              <a:gd name="connsiteX0" fmla="*/ 657617 w 10942681"/>
              <a:gd name="connsiteY0" fmla="*/ 3187985 h 7087101"/>
              <a:gd name="connsiteX1" fmla="*/ 5379718 w 10942681"/>
              <a:gd name="connsiteY1" fmla="*/ 247523 h 7087101"/>
              <a:gd name="connsiteX2" fmla="*/ 10926413 w 10942681"/>
              <a:gd name="connsiteY2" fmla="*/ 285129 h 7087101"/>
              <a:gd name="connsiteX3" fmla="*/ 6858813 w 10942681"/>
              <a:gd name="connsiteY3" fmla="*/ 1312430 h 7087101"/>
              <a:gd name="connsiteX4" fmla="*/ 704573 w 10942681"/>
              <a:gd name="connsiteY4" fmla="*/ 7064768 h 7087101"/>
              <a:gd name="connsiteX5" fmla="*/ 657617 w 10942681"/>
              <a:gd name="connsiteY5" fmla="*/ 3187985 h 7087101"/>
              <a:gd name="connsiteX0" fmla="*/ 651952 w 10938997"/>
              <a:gd name="connsiteY0" fmla="*/ 3543694 h 7443307"/>
              <a:gd name="connsiteX1" fmla="*/ 5278803 w 10938997"/>
              <a:gd name="connsiteY1" fmla="*/ 165082 h 7443307"/>
              <a:gd name="connsiteX2" fmla="*/ 10920748 w 10938997"/>
              <a:gd name="connsiteY2" fmla="*/ 640838 h 7443307"/>
              <a:gd name="connsiteX3" fmla="*/ 6853148 w 10938997"/>
              <a:gd name="connsiteY3" fmla="*/ 1668139 h 7443307"/>
              <a:gd name="connsiteX4" fmla="*/ 698908 w 10938997"/>
              <a:gd name="connsiteY4" fmla="*/ 7420477 h 7443307"/>
              <a:gd name="connsiteX5" fmla="*/ 651952 w 10938997"/>
              <a:gd name="connsiteY5" fmla="*/ 3543694 h 7443307"/>
              <a:gd name="connsiteX0" fmla="*/ 639596 w 10931323"/>
              <a:gd name="connsiteY0" fmla="*/ 3543694 h 7443307"/>
              <a:gd name="connsiteX1" fmla="*/ 5056897 w 10931323"/>
              <a:gd name="connsiteY1" fmla="*/ 165082 h 7443307"/>
              <a:gd name="connsiteX2" fmla="*/ 10908392 w 10931323"/>
              <a:gd name="connsiteY2" fmla="*/ 640838 h 7443307"/>
              <a:gd name="connsiteX3" fmla="*/ 6840792 w 10931323"/>
              <a:gd name="connsiteY3" fmla="*/ 1668139 h 7443307"/>
              <a:gd name="connsiteX4" fmla="*/ 686552 w 10931323"/>
              <a:gd name="connsiteY4" fmla="*/ 7420477 h 7443307"/>
              <a:gd name="connsiteX5" fmla="*/ 639596 w 10931323"/>
              <a:gd name="connsiteY5" fmla="*/ 3543694 h 7443307"/>
              <a:gd name="connsiteX0" fmla="*/ 655347 w 10941192"/>
              <a:gd name="connsiteY0" fmla="*/ 3274086 h 7173330"/>
              <a:gd name="connsiteX1" fmla="*/ 5339348 w 10941192"/>
              <a:gd name="connsiteY1" fmla="*/ 219324 h 7173330"/>
              <a:gd name="connsiteX2" fmla="*/ 10924143 w 10941192"/>
              <a:gd name="connsiteY2" fmla="*/ 371230 h 7173330"/>
              <a:gd name="connsiteX3" fmla="*/ 6856543 w 10941192"/>
              <a:gd name="connsiteY3" fmla="*/ 1398531 h 7173330"/>
              <a:gd name="connsiteX4" fmla="*/ 702303 w 10941192"/>
              <a:gd name="connsiteY4" fmla="*/ 7150869 h 7173330"/>
              <a:gd name="connsiteX5" fmla="*/ 655347 w 10941192"/>
              <a:gd name="connsiteY5" fmla="*/ 3274086 h 7173330"/>
              <a:gd name="connsiteX0" fmla="*/ 645194 w 10934739"/>
              <a:gd name="connsiteY0" fmla="*/ 3259305 h 7158528"/>
              <a:gd name="connsiteX1" fmla="*/ 5157745 w 10934739"/>
              <a:gd name="connsiteY1" fmla="*/ 223593 h 7158528"/>
              <a:gd name="connsiteX2" fmla="*/ 10913990 w 10934739"/>
              <a:gd name="connsiteY2" fmla="*/ 356449 h 7158528"/>
              <a:gd name="connsiteX3" fmla="*/ 6846390 w 10934739"/>
              <a:gd name="connsiteY3" fmla="*/ 1383750 h 7158528"/>
              <a:gd name="connsiteX4" fmla="*/ 692150 w 10934739"/>
              <a:gd name="connsiteY4" fmla="*/ 7136088 h 7158528"/>
              <a:gd name="connsiteX5" fmla="*/ 645194 w 10934739"/>
              <a:gd name="connsiteY5" fmla="*/ 3259305 h 7158528"/>
              <a:gd name="connsiteX0" fmla="*/ 645194 w 10934739"/>
              <a:gd name="connsiteY0" fmla="*/ 3484374 h 7180655"/>
              <a:gd name="connsiteX1" fmla="*/ 5157745 w 10934739"/>
              <a:gd name="connsiteY1" fmla="*/ 239112 h 7180655"/>
              <a:gd name="connsiteX2" fmla="*/ 10913990 w 10934739"/>
              <a:gd name="connsiteY2" fmla="*/ 371968 h 7180655"/>
              <a:gd name="connsiteX3" fmla="*/ 6846390 w 10934739"/>
              <a:gd name="connsiteY3" fmla="*/ 1399269 h 7180655"/>
              <a:gd name="connsiteX4" fmla="*/ 692150 w 10934739"/>
              <a:gd name="connsiteY4" fmla="*/ 7151607 h 7180655"/>
              <a:gd name="connsiteX5" fmla="*/ 645194 w 10934739"/>
              <a:gd name="connsiteY5" fmla="*/ 3484374 h 7180655"/>
              <a:gd name="connsiteX0" fmla="*/ 589642 w 10879187"/>
              <a:gd name="connsiteY0" fmla="*/ 3484374 h 7653636"/>
              <a:gd name="connsiteX1" fmla="*/ 5102193 w 10879187"/>
              <a:gd name="connsiteY1" fmla="*/ 239112 h 7653636"/>
              <a:gd name="connsiteX2" fmla="*/ 10858438 w 10879187"/>
              <a:gd name="connsiteY2" fmla="*/ 371968 h 7653636"/>
              <a:gd name="connsiteX3" fmla="*/ 6790838 w 10879187"/>
              <a:gd name="connsiteY3" fmla="*/ 1399269 h 7653636"/>
              <a:gd name="connsiteX4" fmla="*/ 731848 w 10879187"/>
              <a:gd name="connsiteY4" fmla="*/ 7627857 h 7653636"/>
              <a:gd name="connsiteX5" fmla="*/ 589642 w 10879187"/>
              <a:gd name="connsiteY5" fmla="*/ 3484374 h 7653636"/>
              <a:gd name="connsiteX0" fmla="*/ 680006 w 10969551"/>
              <a:gd name="connsiteY0" fmla="*/ 3484374 h 7521125"/>
              <a:gd name="connsiteX1" fmla="*/ 5192557 w 10969551"/>
              <a:gd name="connsiteY1" fmla="*/ 239112 h 7521125"/>
              <a:gd name="connsiteX2" fmla="*/ 10948802 w 10969551"/>
              <a:gd name="connsiteY2" fmla="*/ 371968 h 7521125"/>
              <a:gd name="connsiteX3" fmla="*/ 6881202 w 10969551"/>
              <a:gd name="connsiteY3" fmla="*/ 1399269 h 7521125"/>
              <a:gd name="connsiteX4" fmla="*/ 669812 w 10969551"/>
              <a:gd name="connsiteY4" fmla="*/ 7494507 h 7521125"/>
              <a:gd name="connsiteX5" fmla="*/ 680006 w 10969551"/>
              <a:gd name="connsiteY5" fmla="*/ 3484374 h 7521125"/>
              <a:gd name="connsiteX0" fmla="*/ 498947 w 10788492"/>
              <a:gd name="connsiteY0" fmla="*/ 3484374 h 7648875"/>
              <a:gd name="connsiteX1" fmla="*/ 5011498 w 10788492"/>
              <a:gd name="connsiteY1" fmla="*/ 239112 h 7648875"/>
              <a:gd name="connsiteX2" fmla="*/ 10767743 w 10788492"/>
              <a:gd name="connsiteY2" fmla="*/ 371968 h 7648875"/>
              <a:gd name="connsiteX3" fmla="*/ 6700143 w 10788492"/>
              <a:gd name="connsiteY3" fmla="*/ 1399269 h 7648875"/>
              <a:gd name="connsiteX4" fmla="*/ 488753 w 10788492"/>
              <a:gd name="connsiteY4" fmla="*/ 7494507 h 7648875"/>
              <a:gd name="connsiteX5" fmla="*/ 498947 w 10788492"/>
              <a:gd name="connsiteY5" fmla="*/ 3484374 h 7648875"/>
              <a:gd name="connsiteX0" fmla="*/ 553935 w 10843480"/>
              <a:gd name="connsiteY0" fmla="*/ 3484374 h 7610436"/>
              <a:gd name="connsiteX1" fmla="*/ 5066486 w 10843480"/>
              <a:gd name="connsiteY1" fmla="*/ 239112 h 7610436"/>
              <a:gd name="connsiteX2" fmla="*/ 10822731 w 10843480"/>
              <a:gd name="connsiteY2" fmla="*/ 371968 h 7610436"/>
              <a:gd name="connsiteX3" fmla="*/ 6755131 w 10843480"/>
              <a:gd name="connsiteY3" fmla="*/ 1399269 h 7610436"/>
              <a:gd name="connsiteX4" fmla="*/ 543741 w 10843480"/>
              <a:gd name="connsiteY4" fmla="*/ 7494507 h 7610436"/>
              <a:gd name="connsiteX5" fmla="*/ 553935 w 10843480"/>
              <a:gd name="connsiteY5" fmla="*/ 3484374 h 7610436"/>
              <a:gd name="connsiteX0" fmla="*/ 561044 w 10850589"/>
              <a:gd name="connsiteY0" fmla="*/ 3484374 h 7584036"/>
              <a:gd name="connsiteX1" fmla="*/ 5073595 w 10850589"/>
              <a:gd name="connsiteY1" fmla="*/ 239112 h 7584036"/>
              <a:gd name="connsiteX2" fmla="*/ 10829840 w 10850589"/>
              <a:gd name="connsiteY2" fmla="*/ 371968 h 7584036"/>
              <a:gd name="connsiteX3" fmla="*/ 6762240 w 10850589"/>
              <a:gd name="connsiteY3" fmla="*/ 1399269 h 7584036"/>
              <a:gd name="connsiteX4" fmla="*/ 550850 w 10850589"/>
              <a:gd name="connsiteY4" fmla="*/ 7494507 h 7584036"/>
              <a:gd name="connsiteX5" fmla="*/ 561044 w 10850589"/>
              <a:gd name="connsiteY5" fmla="*/ 3484374 h 7584036"/>
              <a:gd name="connsiteX0" fmla="*/ 571816 w 10861361"/>
              <a:gd name="connsiteY0" fmla="*/ 3484374 h 7958470"/>
              <a:gd name="connsiteX1" fmla="*/ 5084367 w 10861361"/>
              <a:gd name="connsiteY1" fmla="*/ 239112 h 7958470"/>
              <a:gd name="connsiteX2" fmla="*/ 10840612 w 10861361"/>
              <a:gd name="connsiteY2" fmla="*/ 371968 h 7958470"/>
              <a:gd name="connsiteX3" fmla="*/ 6773012 w 10861361"/>
              <a:gd name="connsiteY3" fmla="*/ 1399269 h 7958470"/>
              <a:gd name="connsiteX4" fmla="*/ 542572 w 10861361"/>
              <a:gd name="connsiteY4" fmla="*/ 7875507 h 7958470"/>
              <a:gd name="connsiteX5" fmla="*/ 571816 w 10861361"/>
              <a:gd name="connsiteY5" fmla="*/ 3484374 h 7958470"/>
              <a:gd name="connsiteX0" fmla="*/ 571816 w 10861361"/>
              <a:gd name="connsiteY0" fmla="*/ 3484374 h 8070983"/>
              <a:gd name="connsiteX1" fmla="*/ 5084367 w 10861361"/>
              <a:gd name="connsiteY1" fmla="*/ 239112 h 8070983"/>
              <a:gd name="connsiteX2" fmla="*/ 10840612 w 10861361"/>
              <a:gd name="connsiteY2" fmla="*/ 371968 h 8070983"/>
              <a:gd name="connsiteX3" fmla="*/ 6773012 w 10861361"/>
              <a:gd name="connsiteY3" fmla="*/ 1399269 h 8070983"/>
              <a:gd name="connsiteX4" fmla="*/ 542572 w 10861361"/>
              <a:gd name="connsiteY4" fmla="*/ 7989807 h 8070983"/>
              <a:gd name="connsiteX5" fmla="*/ 571816 w 10861361"/>
              <a:gd name="connsiteY5" fmla="*/ 3484374 h 8070983"/>
              <a:gd name="connsiteX0" fmla="*/ 651444 w 10940989"/>
              <a:gd name="connsiteY0" fmla="*/ 3484374 h 8221116"/>
              <a:gd name="connsiteX1" fmla="*/ 5163995 w 10940989"/>
              <a:gd name="connsiteY1" fmla="*/ 239112 h 8221116"/>
              <a:gd name="connsiteX2" fmla="*/ 10920240 w 10940989"/>
              <a:gd name="connsiteY2" fmla="*/ 371968 h 8221116"/>
              <a:gd name="connsiteX3" fmla="*/ 6852640 w 10940989"/>
              <a:gd name="connsiteY3" fmla="*/ 1399269 h 8221116"/>
              <a:gd name="connsiteX4" fmla="*/ 488850 w 10940989"/>
              <a:gd name="connsiteY4" fmla="*/ 8142207 h 8221116"/>
              <a:gd name="connsiteX5" fmla="*/ 651444 w 10940989"/>
              <a:gd name="connsiteY5" fmla="*/ 3484374 h 8221116"/>
              <a:gd name="connsiteX0" fmla="*/ 583226 w 10872771"/>
              <a:gd name="connsiteY0" fmla="*/ 3484374 h 8275395"/>
              <a:gd name="connsiteX1" fmla="*/ 5095777 w 10872771"/>
              <a:gd name="connsiteY1" fmla="*/ 239112 h 8275395"/>
              <a:gd name="connsiteX2" fmla="*/ 10852022 w 10872771"/>
              <a:gd name="connsiteY2" fmla="*/ 371968 h 8275395"/>
              <a:gd name="connsiteX3" fmla="*/ 6784422 w 10872771"/>
              <a:gd name="connsiteY3" fmla="*/ 1399269 h 8275395"/>
              <a:gd name="connsiteX4" fmla="*/ 420632 w 10872771"/>
              <a:gd name="connsiteY4" fmla="*/ 8142207 h 8275395"/>
              <a:gd name="connsiteX5" fmla="*/ 583226 w 10872771"/>
              <a:gd name="connsiteY5" fmla="*/ 3484374 h 8275395"/>
              <a:gd name="connsiteX0" fmla="*/ 653514 w 11190709"/>
              <a:gd name="connsiteY0" fmla="*/ 3832209 h 8198758"/>
              <a:gd name="connsiteX1" fmla="*/ 5413715 w 11190709"/>
              <a:gd name="connsiteY1" fmla="*/ 263097 h 8198758"/>
              <a:gd name="connsiteX2" fmla="*/ 11169960 w 11190709"/>
              <a:gd name="connsiteY2" fmla="*/ 395953 h 8198758"/>
              <a:gd name="connsiteX3" fmla="*/ 7102360 w 11190709"/>
              <a:gd name="connsiteY3" fmla="*/ 1423254 h 8198758"/>
              <a:gd name="connsiteX4" fmla="*/ 738570 w 11190709"/>
              <a:gd name="connsiteY4" fmla="*/ 8166192 h 8198758"/>
              <a:gd name="connsiteX5" fmla="*/ 653514 w 11190709"/>
              <a:gd name="connsiteY5" fmla="*/ 3832209 h 8198758"/>
              <a:gd name="connsiteX0" fmla="*/ 603069 w 11254564"/>
              <a:gd name="connsiteY0" fmla="*/ 3729905 h 8188646"/>
              <a:gd name="connsiteX1" fmla="*/ 5477570 w 11254564"/>
              <a:gd name="connsiteY1" fmla="*/ 256043 h 8188646"/>
              <a:gd name="connsiteX2" fmla="*/ 11233815 w 11254564"/>
              <a:gd name="connsiteY2" fmla="*/ 388899 h 8188646"/>
              <a:gd name="connsiteX3" fmla="*/ 7166215 w 11254564"/>
              <a:gd name="connsiteY3" fmla="*/ 1416200 h 8188646"/>
              <a:gd name="connsiteX4" fmla="*/ 802425 w 11254564"/>
              <a:gd name="connsiteY4" fmla="*/ 8159138 h 8188646"/>
              <a:gd name="connsiteX5" fmla="*/ 603069 w 11254564"/>
              <a:gd name="connsiteY5" fmla="*/ 3729905 h 8188646"/>
              <a:gd name="connsiteX0" fmla="*/ 617736 w 11264366"/>
              <a:gd name="connsiteY0" fmla="*/ 3658226 h 8116846"/>
              <a:gd name="connsiteX1" fmla="*/ 5720837 w 11264366"/>
              <a:gd name="connsiteY1" fmla="*/ 279614 h 8116846"/>
              <a:gd name="connsiteX2" fmla="*/ 11248482 w 11264366"/>
              <a:gd name="connsiteY2" fmla="*/ 317220 h 8116846"/>
              <a:gd name="connsiteX3" fmla="*/ 7180882 w 11264366"/>
              <a:gd name="connsiteY3" fmla="*/ 1344521 h 8116846"/>
              <a:gd name="connsiteX4" fmla="*/ 817092 w 11264366"/>
              <a:gd name="connsiteY4" fmla="*/ 8087459 h 8116846"/>
              <a:gd name="connsiteX5" fmla="*/ 617736 w 11264366"/>
              <a:gd name="connsiteY5" fmla="*/ 3658226 h 8116846"/>
              <a:gd name="connsiteX0" fmla="*/ 598332 w 11237977"/>
              <a:gd name="connsiteY0" fmla="*/ 3654937 h 8115345"/>
              <a:gd name="connsiteX1" fmla="*/ 5701433 w 11237977"/>
              <a:gd name="connsiteY1" fmla="*/ 276325 h 8115345"/>
              <a:gd name="connsiteX2" fmla="*/ 11229078 w 11237977"/>
              <a:gd name="connsiteY2" fmla="*/ 313931 h 8115345"/>
              <a:gd name="connsiteX3" fmla="*/ 6837628 w 11237977"/>
              <a:gd name="connsiteY3" fmla="*/ 1265032 h 8115345"/>
              <a:gd name="connsiteX4" fmla="*/ 797688 w 11237977"/>
              <a:gd name="connsiteY4" fmla="*/ 8084170 h 8115345"/>
              <a:gd name="connsiteX5" fmla="*/ 598332 w 11237977"/>
              <a:gd name="connsiteY5" fmla="*/ 3654937 h 8115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37977" h="8115345">
                <a:moveTo>
                  <a:pt x="598332" y="3654937"/>
                </a:moveTo>
                <a:cubicBezTo>
                  <a:pt x="1415623" y="2353630"/>
                  <a:pt x="3929642" y="833159"/>
                  <a:pt x="5701433" y="276325"/>
                </a:cubicBezTo>
                <a:cubicBezTo>
                  <a:pt x="7473224" y="-280509"/>
                  <a:pt x="11039712" y="149147"/>
                  <a:pt x="11229078" y="313931"/>
                </a:cubicBezTo>
                <a:cubicBezTo>
                  <a:pt x="11418444" y="478715"/>
                  <a:pt x="8541268" y="135092"/>
                  <a:pt x="6837628" y="1265032"/>
                </a:cubicBezTo>
                <a:cubicBezTo>
                  <a:pt x="5133988" y="2394972"/>
                  <a:pt x="1837571" y="7685853"/>
                  <a:pt x="797688" y="8084170"/>
                </a:cubicBezTo>
                <a:cubicBezTo>
                  <a:pt x="-242195" y="8482487"/>
                  <a:pt x="-218959" y="4956245"/>
                  <a:pt x="598332" y="3654937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1371600"/>
            <a:endParaRPr lang="en-US" sz="2700">
              <a:solidFill>
                <a:srgbClr val="FFFFFF"/>
              </a:solidFill>
              <a:latin typeface="Open Sans"/>
            </a:endParaRPr>
          </a:p>
        </p:txBody>
      </p:sp>
      <p:sp>
        <p:nvSpPr>
          <p:cNvPr id="3" name="Oval 6">
            <a:extLst>
              <a:ext uri="{FF2B5EF4-FFF2-40B4-BE49-F238E27FC236}">
                <a16:creationId xmlns:a16="http://schemas.microsoft.com/office/drawing/2014/main" id="{DC19145E-B75D-DEC0-7093-AE96E309467F}"/>
              </a:ext>
            </a:extLst>
          </p:cNvPr>
          <p:cNvSpPr/>
          <p:nvPr/>
        </p:nvSpPr>
        <p:spPr>
          <a:xfrm rot="17583414">
            <a:off x="13140481" y="-2816170"/>
            <a:ext cx="9324125" cy="8512697"/>
          </a:xfrm>
          <a:custGeom>
            <a:avLst/>
            <a:gdLst>
              <a:gd name="connsiteX0" fmla="*/ 0 w 4908488"/>
              <a:gd name="connsiteY0" fmla="*/ 2454236 h 4908472"/>
              <a:gd name="connsiteX1" fmla="*/ 2454244 w 4908488"/>
              <a:gd name="connsiteY1" fmla="*/ 0 h 4908472"/>
              <a:gd name="connsiteX2" fmla="*/ 4908488 w 4908488"/>
              <a:gd name="connsiteY2" fmla="*/ 2454236 h 4908472"/>
              <a:gd name="connsiteX3" fmla="*/ 2454244 w 4908488"/>
              <a:gd name="connsiteY3" fmla="*/ 4908472 h 4908472"/>
              <a:gd name="connsiteX4" fmla="*/ 0 w 4908488"/>
              <a:gd name="connsiteY4" fmla="*/ 2454236 h 4908472"/>
              <a:gd name="connsiteX0" fmla="*/ 0 w 5851916"/>
              <a:gd name="connsiteY0" fmla="*/ 3500388 h 4972727"/>
              <a:gd name="connsiteX1" fmla="*/ 3397672 w 5851916"/>
              <a:gd name="connsiteY1" fmla="*/ 15638 h 4972727"/>
              <a:gd name="connsiteX2" fmla="*/ 5851916 w 5851916"/>
              <a:gd name="connsiteY2" fmla="*/ 2469874 h 4972727"/>
              <a:gd name="connsiteX3" fmla="*/ 3397672 w 5851916"/>
              <a:gd name="connsiteY3" fmla="*/ 4924110 h 4972727"/>
              <a:gd name="connsiteX4" fmla="*/ 0 w 5851916"/>
              <a:gd name="connsiteY4" fmla="*/ 3500388 h 4972727"/>
              <a:gd name="connsiteX0" fmla="*/ 0 w 5808373"/>
              <a:gd name="connsiteY0" fmla="*/ 4325162 h 5262787"/>
              <a:gd name="connsiteX1" fmla="*/ 3354129 w 5808373"/>
              <a:gd name="connsiteY1" fmla="*/ 42126 h 5262787"/>
              <a:gd name="connsiteX2" fmla="*/ 5808373 w 5808373"/>
              <a:gd name="connsiteY2" fmla="*/ 2496362 h 5262787"/>
              <a:gd name="connsiteX3" fmla="*/ 3354129 w 5808373"/>
              <a:gd name="connsiteY3" fmla="*/ 4950598 h 5262787"/>
              <a:gd name="connsiteX4" fmla="*/ 0 w 5808373"/>
              <a:gd name="connsiteY4" fmla="*/ 4325162 h 5262787"/>
              <a:gd name="connsiteX0" fmla="*/ 0 w 6113173"/>
              <a:gd name="connsiteY0" fmla="*/ 4174558 h 5186514"/>
              <a:gd name="connsiteX1" fmla="*/ 3658929 w 6113173"/>
              <a:gd name="connsiteY1" fmla="*/ 36665 h 5186514"/>
              <a:gd name="connsiteX2" fmla="*/ 6113173 w 6113173"/>
              <a:gd name="connsiteY2" fmla="*/ 2490901 h 5186514"/>
              <a:gd name="connsiteX3" fmla="*/ 3658929 w 6113173"/>
              <a:gd name="connsiteY3" fmla="*/ 4945137 h 5186514"/>
              <a:gd name="connsiteX4" fmla="*/ 0 w 6113173"/>
              <a:gd name="connsiteY4" fmla="*/ 4174558 h 5186514"/>
              <a:gd name="connsiteX0" fmla="*/ 234 w 6113407"/>
              <a:gd name="connsiteY0" fmla="*/ 4616634 h 5513429"/>
              <a:gd name="connsiteX1" fmla="*/ 3833334 w 6113407"/>
              <a:gd name="connsiteY1" fmla="*/ 28799 h 5513429"/>
              <a:gd name="connsiteX2" fmla="*/ 6113407 w 6113407"/>
              <a:gd name="connsiteY2" fmla="*/ 2932977 h 5513429"/>
              <a:gd name="connsiteX3" fmla="*/ 3659163 w 6113407"/>
              <a:gd name="connsiteY3" fmla="*/ 5387213 h 5513429"/>
              <a:gd name="connsiteX4" fmla="*/ 234 w 6113407"/>
              <a:gd name="connsiteY4" fmla="*/ 4616634 h 5513429"/>
              <a:gd name="connsiteX0" fmla="*/ 164 w 6113337"/>
              <a:gd name="connsiteY0" fmla="*/ 4788585 h 5690744"/>
              <a:gd name="connsiteX1" fmla="*/ 3804236 w 6113337"/>
              <a:gd name="connsiteY1" fmla="*/ 26578 h 5690744"/>
              <a:gd name="connsiteX2" fmla="*/ 6113337 w 6113337"/>
              <a:gd name="connsiteY2" fmla="*/ 3104928 h 5690744"/>
              <a:gd name="connsiteX3" fmla="*/ 3659093 w 6113337"/>
              <a:gd name="connsiteY3" fmla="*/ 5559164 h 5690744"/>
              <a:gd name="connsiteX4" fmla="*/ 164 w 6113337"/>
              <a:gd name="connsiteY4" fmla="*/ 4788585 h 5690744"/>
              <a:gd name="connsiteX0" fmla="*/ 162 w 5866592"/>
              <a:gd name="connsiteY0" fmla="*/ 4802146 h 5725658"/>
              <a:gd name="connsiteX1" fmla="*/ 3804234 w 5866592"/>
              <a:gd name="connsiteY1" fmla="*/ 40139 h 5725658"/>
              <a:gd name="connsiteX2" fmla="*/ 5866592 w 5866592"/>
              <a:gd name="connsiteY2" fmla="*/ 2828204 h 5725658"/>
              <a:gd name="connsiteX3" fmla="*/ 3659091 w 5866592"/>
              <a:gd name="connsiteY3" fmla="*/ 5572725 h 5725658"/>
              <a:gd name="connsiteX4" fmla="*/ 162 w 5866592"/>
              <a:gd name="connsiteY4" fmla="*/ 4802146 h 5725658"/>
              <a:gd name="connsiteX0" fmla="*/ 1460 w 5867890"/>
              <a:gd name="connsiteY0" fmla="*/ 4802146 h 5611815"/>
              <a:gd name="connsiteX1" fmla="*/ 3805532 w 5867890"/>
              <a:gd name="connsiteY1" fmla="*/ 40139 h 5611815"/>
              <a:gd name="connsiteX2" fmla="*/ 5867890 w 5867890"/>
              <a:gd name="connsiteY2" fmla="*/ 2828204 h 5611815"/>
              <a:gd name="connsiteX3" fmla="*/ 3384618 w 5867890"/>
              <a:gd name="connsiteY3" fmla="*/ 5427582 h 5611815"/>
              <a:gd name="connsiteX4" fmla="*/ 1460 w 5867890"/>
              <a:gd name="connsiteY4" fmla="*/ 4802146 h 5611815"/>
              <a:gd name="connsiteX0" fmla="*/ 1624 w 5563254"/>
              <a:gd name="connsiteY0" fmla="*/ 4352619 h 5487860"/>
              <a:gd name="connsiteX1" fmla="*/ 3500896 w 5563254"/>
              <a:gd name="connsiteY1" fmla="*/ 26041 h 5487860"/>
              <a:gd name="connsiteX2" fmla="*/ 5563254 w 5563254"/>
              <a:gd name="connsiteY2" fmla="*/ 2814106 h 5487860"/>
              <a:gd name="connsiteX3" fmla="*/ 3079982 w 5563254"/>
              <a:gd name="connsiteY3" fmla="*/ 5413484 h 5487860"/>
              <a:gd name="connsiteX4" fmla="*/ 1624 w 5563254"/>
              <a:gd name="connsiteY4" fmla="*/ 4352619 h 5487860"/>
              <a:gd name="connsiteX0" fmla="*/ 1310 w 6216083"/>
              <a:gd name="connsiteY0" fmla="*/ 5042735 h 5718911"/>
              <a:gd name="connsiteX1" fmla="*/ 4153725 w 6216083"/>
              <a:gd name="connsiteY1" fmla="*/ 48500 h 5718911"/>
              <a:gd name="connsiteX2" fmla="*/ 6216083 w 6216083"/>
              <a:gd name="connsiteY2" fmla="*/ 2836565 h 5718911"/>
              <a:gd name="connsiteX3" fmla="*/ 3732811 w 6216083"/>
              <a:gd name="connsiteY3" fmla="*/ 5435943 h 5718911"/>
              <a:gd name="connsiteX4" fmla="*/ 1310 w 6216083"/>
              <a:gd name="connsiteY4" fmla="*/ 5042735 h 5718911"/>
              <a:gd name="connsiteX0" fmla="*/ 1246 w 6390191"/>
              <a:gd name="connsiteY0" fmla="*/ 4967495 h 5682129"/>
              <a:gd name="connsiteX1" fmla="*/ 4327833 w 6390191"/>
              <a:gd name="connsiteY1" fmla="*/ 45831 h 5682129"/>
              <a:gd name="connsiteX2" fmla="*/ 6390191 w 6390191"/>
              <a:gd name="connsiteY2" fmla="*/ 2833896 h 5682129"/>
              <a:gd name="connsiteX3" fmla="*/ 3906919 w 6390191"/>
              <a:gd name="connsiteY3" fmla="*/ 5433274 h 5682129"/>
              <a:gd name="connsiteX4" fmla="*/ 1246 w 6390191"/>
              <a:gd name="connsiteY4" fmla="*/ 4967495 h 5682129"/>
              <a:gd name="connsiteX0" fmla="*/ 1351 w 6114524"/>
              <a:gd name="connsiteY0" fmla="*/ 5178296 h 5792370"/>
              <a:gd name="connsiteX1" fmla="*/ 4052166 w 6114524"/>
              <a:gd name="connsiteY1" fmla="*/ 53432 h 5792370"/>
              <a:gd name="connsiteX2" fmla="*/ 6114524 w 6114524"/>
              <a:gd name="connsiteY2" fmla="*/ 2841497 h 5792370"/>
              <a:gd name="connsiteX3" fmla="*/ 3631252 w 6114524"/>
              <a:gd name="connsiteY3" fmla="*/ 5440875 h 5792370"/>
              <a:gd name="connsiteX4" fmla="*/ 1351 w 6114524"/>
              <a:gd name="connsiteY4" fmla="*/ 5178296 h 5792370"/>
              <a:gd name="connsiteX0" fmla="*/ 1310 w 6216083"/>
              <a:gd name="connsiteY0" fmla="*/ 4952452 h 5675131"/>
              <a:gd name="connsiteX1" fmla="*/ 4153725 w 6216083"/>
              <a:gd name="connsiteY1" fmla="*/ 45303 h 5675131"/>
              <a:gd name="connsiteX2" fmla="*/ 6216083 w 6216083"/>
              <a:gd name="connsiteY2" fmla="*/ 2833368 h 5675131"/>
              <a:gd name="connsiteX3" fmla="*/ 3732811 w 6216083"/>
              <a:gd name="connsiteY3" fmla="*/ 5432746 h 5675131"/>
              <a:gd name="connsiteX4" fmla="*/ 1310 w 6216083"/>
              <a:gd name="connsiteY4" fmla="*/ 4952452 h 5675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16083" h="5675131">
                <a:moveTo>
                  <a:pt x="1310" y="4952452"/>
                </a:moveTo>
                <a:cubicBezTo>
                  <a:pt x="71462" y="4054545"/>
                  <a:pt x="3117930" y="398484"/>
                  <a:pt x="4153725" y="45303"/>
                </a:cubicBezTo>
                <a:cubicBezTo>
                  <a:pt x="5189520" y="-307878"/>
                  <a:pt x="6216083" y="1477931"/>
                  <a:pt x="6216083" y="2833368"/>
                </a:cubicBezTo>
                <a:cubicBezTo>
                  <a:pt x="6216083" y="4188805"/>
                  <a:pt x="4768606" y="5079565"/>
                  <a:pt x="3732811" y="5432746"/>
                </a:cubicBezTo>
                <a:cubicBezTo>
                  <a:pt x="2697016" y="5785927"/>
                  <a:pt x="-68842" y="5850359"/>
                  <a:pt x="1310" y="4952452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1371600"/>
            <a:endParaRPr lang="en-US" sz="2700">
              <a:solidFill>
                <a:srgbClr val="FFFFFF"/>
              </a:solidFill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2507051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046967" y="-3753295"/>
            <a:ext cx="23993820" cy="17793589"/>
            <a:chOff x="0" y="0"/>
            <a:chExt cx="31991760" cy="23724786"/>
          </a:xfrm>
        </p:grpSpPr>
        <p:sp>
          <p:nvSpPr>
            <p:cNvPr id="3" name="Freeform 3"/>
            <p:cNvSpPr/>
            <p:nvPr/>
          </p:nvSpPr>
          <p:spPr>
            <a:xfrm>
              <a:off x="14476013" y="12461836"/>
              <a:ext cx="11262950" cy="11262950"/>
            </a:xfrm>
            <a:custGeom>
              <a:avLst/>
              <a:gdLst/>
              <a:ahLst/>
              <a:cxnLst/>
              <a:rect l="l" t="t" r="r" b="b"/>
              <a:pathLst>
                <a:path w="11262950" h="11262950">
                  <a:moveTo>
                    <a:pt x="0" y="0"/>
                  </a:moveTo>
                  <a:lnTo>
                    <a:pt x="11262950" y="0"/>
                  </a:lnTo>
                  <a:lnTo>
                    <a:pt x="11262950" y="11262950"/>
                  </a:lnTo>
                  <a:lnTo>
                    <a:pt x="0" y="112629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8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4446015" y="11596097"/>
              <a:ext cx="9055481" cy="9055481"/>
            </a:xfrm>
            <a:custGeom>
              <a:avLst/>
              <a:gdLst/>
              <a:ahLst/>
              <a:cxnLst/>
              <a:rect l="l" t="t" r="r" b="b"/>
              <a:pathLst>
                <a:path w="9055481" h="9055481">
                  <a:moveTo>
                    <a:pt x="0" y="0"/>
                  </a:moveTo>
                  <a:lnTo>
                    <a:pt x="9055481" y="0"/>
                  </a:lnTo>
                  <a:lnTo>
                    <a:pt x="9055481" y="9055481"/>
                  </a:lnTo>
                  <a:lnTo>
                    <a:pt x="0" y="9055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8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10076901" cy="10076901"/>
            </a:xfrm>
            <a:custGeom>
              <a:avLst/>
              <a:gdLst/>
              <a:ahLst/>
              <a:cxnLst/>
              <a:rect l="l" t="t" r="r" b="b"/>
              <a:pathLst>
                <a:path w="10076901" h="10076901">
                  <a:moveTo>
                    <a:pt x="0" y="0"/>
                  </a:moveTo>
                  <a:lnTo>
                    <a:pt x="10076901" y="0"/>
                  </a:lnTo>
                  <a:lnTo>
                    <a:pt x="10076901" y="10076901"/>
                  </a:lnTo>
                  <a:lnTo>
                    <a:pt x="0" y="100769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18999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22184656" y="4503780"/>
              <a:ext cx="9807104" cy="9807104"/>
            </a:xfrm>
            <a:custGeom>
              <a:avLst/>
              <a:gdLst/>
              <a:ahLst/>
              <a:cxnLst/>
              <a:rect l="l" t="t" r="r" b="b"/>
              <a:pathLst>
                <a:path w="9807104" h="9807104">
                  <a:moveTo>
                    <a:pt x="0" y="0"/>
                  </a:moveTo>
                  <a:lnTo>
                    <a:pt x="9807104" y="0"/>
                  </a:lnTo>
                  <a:lnTo>
                    <a:pt x="9807104" y="9807103"/>
                  </a:lnTo>
                  <a:lnTo>
                    <a:pt x="0" y="98071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12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1" name="Google Shape;202;p31" title="futuristic-fantasy-scene-with-abstract-costume (2).jpg">
            <a:extLst>
              <a:ext uri="{FF2B5EF4-FFF2-40B4-BE49-F238E27FC236}">
                <a16:creationId xmlns:a16="http://schemas.microsoft.com/office/drawing/2014/main" id="{A82E0786-C1C8-47E1-8773-7F76AE8F687A}"/>
              </a:ext>
            </a:extLst>
          </p:cNvPr>
          <p:cNvSpPr/>
          <p:nvPr/>
        </p:nvSpPr>
        <p:spPr>
          <a:xfrm>
            <a:off x="11048400" y="412710"/>
            <a:ext cx="6656280" cy="9461580"/>
          </a:xfrm>
          <a:prstGeom prst="roundRect">
            <a:avLst>
              <a:gd name="adj" fmla="val 7585"/>
            </a:avLst>
          </a:prstGeom>
          <a:blipFill rotWithShape="0">
            <a:blip r:embed="rId10"/>
            <a:srcRect/>
            <a:stretch/>
          </a:blipFill>
          <a:ln w="0">
            <a:noFill/>
          </a:ln>
          <a:effectLst>
            <a:outerShdw blurRad="57240" dist="19080" dir="5400000" algn="bl" rotWithShape="0">
              <a:srgbClr val="000000">
                <a:alpha val="50000"/>
              </a:srgbClr>
            </a:outerShdw>
          </a:effectLst>
        </p:spPr>
        <p:txBody>
          <a:bodyPr lIns="180000" tIns="90000" rIns="180000" bIns="90000" anchor="t">
            <a:noAutofit/>
          </a:bodyPr>
          <a:lstStyle/>
          <a:p>
            <a:pPr marL="0" marR="0" lvl="0" indent="0" defTabSz="1828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Symbol"/>
              <a:ea typeface="+mn-ea"/>
              <a:cs typeface="+mn-cs"/>
            </a:endParaRPr>
          </a:p>
        </p:txBody>
      </p:sp>
      <p:sp>
        <p:nvSpPr>
          <p:cNvPr id="12" name="PlaceHolder 1">
            <a:extLst>
              <a:ext uri="{FF2B5EF4-FFF2-40B4-BE49-F238E27FC236}">
                <a16:creationId xmlns:a16="http://schemas.microsoft.com/office/drawing/2014/main" id="{E058AAD6-ADC5-47E8-A3F7-0F154F95F855}"/>
              </a:ext>
            </a:extLst>
          </p:cNvPr>
          <p:cNvSpPr txBox="1">
            <a:spLocks/>
          </p:cNvSpPr>
          <p:nvPr/>
        </p:nvSpPr>
        <p:spPr>
          <a:xfrm>
            <a:off x="731871" y="3238500"/>
            <a:ext cx="8858281" cy="5638500"/>
          </a:xfrm>
          <a:prstGeom prst="rect">
            <a:avLst/>
          </a:prstGeom>
          <a:noFill/>
          <a:ln w="0">
            <a:noFill/>
          </a:ln>
        </p:spPr>
        <p:txBody>
          <a:bodyPr lIns="182880" tIns="182880" rIns="182880" bIns="182880" anchor="t">
            <a:normAutofit/>
          </a:bodyPr>
          <a:lstStyle>
            <a:lvl1pPr indent="0"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R="0" lvl="0" algn="ctr" fontAlgn="auto">
              <a:lnSpc>
                <a:spcPct val="100000"/>
              </a:lnSpc>
              <a:spcAft>
                <a:spcPts val="0"/>
              </a:spcAft>
              <a:buClrTx/>
              <a:buSzTx/>
              <a:tabLst>
                <a:tab pos="0" algn="l"/>
              </a:tabLst>
              <a:defRPr/>
            </a:pPr>
            <a:r>
              <a:rPr lang="en-US" sz="5400" b="1" dirty="0">
                <a:latin typeface="Manrope"/>
                <a:ea typeface="+mn-ea"/>
                <a:cs typeface="+mn-cs"/>
              </a:rPr>
              <a:t>Real-time data acquisition and monitoring via AI integration with continuous casting machine</a:t>
            </a:r>
            <a:endParaRPr lang="fr-FR" sz="5400" b="1" dirty="0">
              <a:latin typeface="Manrop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64052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046967" y="-3753295"/>
            <a:ext cx="23993820" cy="17793589"/>
            <a:chOff x="0" y="0"/>
            <a:chExt cx="31991760" cy="23724786"/>
          </a:xfrm>
        </p:grpSpPr>
        <p:sp>
          <p:nvSpPr>
            <p:cNvPr id="3" name="Freeform 3"/>
            <p:cNvSpPr/>
            <p:nvPr/>
          </p:nvSpPr>
          <p:spPr>
            <a:xfrm>
              <a:off x="14476013" y="12461836"/>
              <a:ext cx="11262950" cy="11262950"/>
            </a:xfrm>
            <a:custGeom>
              <a:avLst/>
              <a:gdLst/>
              <a:ahLst/>
              <a:cxnLst/>
              <a:rect l="l" t="t" r="r" b="b"/>
              <a:pathLst>
                <a:path w="11262950" h="11262950">
                  <a:moveTo>
                    <a:pt x="0" y="0"/>
                  </a:moveTo>
                  <a:lnTo>
                    <a:pt x="11262950" y="0"/>
                  </a:lnTo>
                  <a:lnTo>
                    <a:pt x="11262950" y="11262950"/>
                  </a:lnTo>
                  <a:lnTo>
                    <a:pt x="0" y="112629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8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4446015" y="11596097"/>
              <a:ext cx="9055481" cy="9055481"/>
            </a:xfrm>
            <a:custGeom>
              <a:avLst/>
              <a:gdLst/>
              <a:ahLst/>
              <a:cxnLst/>
              <a:rect l="l" t="t" r="r" b="b"/>
              <a:pathLst>
                <a:path w="9055481" h="9055481">
                  <a:moveTo>
                    <a:pt x="0" y="0"/>
                  </a:moveTo>
                  <a:lnTo>
                    <a:pt x="9055481" y="0"/>
                  </a:lnTo>
                  <a:lnTo>
                    <a:pt x="9055481" y="9055481"/>
                  </a:lnTo>
                  <a:lnTo>
                    <a:pt x="0" y="9055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8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10076901" cy="10076901"/>
            </a:xfrm>
            <a:custGeom>
              <a:avLst/>
              <a:gdLst/>
              <a:ahLst/>
              <a:cxnLst/>
              <a:rect l="l" t="t" r="r" b="b"/>
              <a:pathLst>
                <a:path w="10076901" h="10076901">
                  <a:moveTo>
                    <a:pt x="0" y="0"/>
                  </a:moveTo>
                  <a:lnTo>
                    <a:pt x="10076901" y="0"/>
                  </a:lnTo>
                  <a:lnTo>
                    <a:pt x="10076901" y="10076901"/>
                  </a:lnTo>
                  <a:lnTo>
                    <a:pt x="0" y="100769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18999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22184656" y="4503780"/>
              <a:ext cx="9807104" cy="9807104"/>
            </a:xfrm>
            <a:custGeom>
              <a:avLst/>
              <a:gdLst/>
              <a:ahLst/>
              <a:cxnLst/>
              <a:rect l="l" t="t" r="r" b="b"/>
              <a:pathLst>
                <a:path w="9807104" h="9807104">
                  <a:moveTo>
                    <a:pt x="0" y="0"/>
                  </a:moveTo>
                  <a:lnTo>
                    <a:pt x="9807104" y="0"/>
                  </a:lnTo>
                  <a:lnTo>
                    <a:pt x="9807104" y="9807103"/>
                  </a:lnTo>
                  <a:lnTo>
                    <a:pt x="0" y="98071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12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2" name="PlaceHolder 1">
            <a:extLst>
              <a:ext uri="{FF2B5EF4-FFF2-40B4-BE49-F238E27FC236}">
                <a16:creationId xmlns:a16="http://schemas.microsoft.com/office/drawing/2014/main" id="{E058AAD6-ADC5-47E8-A3F7-0F154F95F855}"/>
              </a:ext>
            </a:extLst>
          </p:cNvPr>
          <p:cNvSpPr txBox="1">
            <a:spLocks/>
          </p:cNvSpPr>
          <p:nvPr/>
        </p:nvSpPr>
        <p:spPr>
          <a:xfrm>
            <a:off x="-31376" y="4184912"/>
            <a:ext cx="8858281" cy="5638500"/>
          </a:xfrm>
          <a:prstGeom prst="rect">
            <a:avLst/>
          </a:prstGeom>
          <a:noFill/>
          <a:ln w="0">
            <a:noFill/>
          </a:ln>
        </p:spPr>
        <p:txBody>
          <a:bodyPr lIns="182880" tIns="182880" rIns="182880" bIns="182880" anchor="t">
            <a:normAutofit/>
          </a:bodyPr>
          <a:lstStyle>
            <a:lvl1pPr indent="0"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5400" b="1" dirty="0">
                <a:latin typeface="Manrope"/>
                <a:ea typeface="+mn-ea"/>
                <a:cs typeface="+mn-cs"/>
              </a:rPr>
              <a:t>Training and simulation of process</a:t>
            </a:r>
            <a:endParaRPr lang="fr-FR" sz="5400" b="1" dirty="0">
              <a:latin typeface="Manrope"/>
              <a:ea typeface="+mn-ea"/>
              <a:cs typeface="+mn-cs"/>
            </a:endParaRPr>
          </a:p>
        </p:txBody>
      </p:sp>
      <p:pic>
        <p:nvPicPr>
          <p:cNvPr id="10" name="image69930788dfa93" descr="image69930788dfa98">
            <a:extLst>
              <a:ext uri="{FF2B5EF4-FFF2-40B4-BE49-F238E27FC236}">
                <a16:creationId xmlns:a16="http://schemas.microsoft.com/office/drawing/2014/main" id="{DB1D24BB-A0FD-44D5-A7A5-543156FB2F48}"/>
              </a:ext>
            </a:extLst>
          </p:cNvPr>
          <p:cNvPicPr/>
          <p:nvPr/>
        </p:nvPicPr>
        <p:blipFill>
          <a:blip r:embed="rId10"/>
          <a:stretch/>
        </p:blipFill>
        <p:spPr>
          <a:xfrm>
            <a:off x="9130553" y="25543"/>
            <a:ext cx="9143280" cy="10286640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7225932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046967" y="-3753295"/>
            <a:ext cx="23993820" cy="17793589"/>
            <a:chOff x="0" y="0"/>
            <a:chExt cx="31991760" cy="23724786"/>
          </a:xfrm>
        </p:grpSpPr>
        <p:sp>
          <p:nvSpPr>
            <p:cNvPr id="3" name="Freeform 3"/>
            <p:cNvSpPr/>
            <p:nvPr/>
          </p:nvSpPr>
          <p:spPr>
            <a:xfrm>
              <a:off x="14476013" y="12461836"/>
              <a:ext cx="11262950" cy="11262950"/>
            </a:xfrm>
            <a:custGeom>
              <a:avLst/>
              <a:gdLst/>
              <a:ahLst/>
              <a:cxnLst/>
              <a:rect l="l" t="t" r="r" b="b"/>
              <a:pathLst>
                <a:path w="11262950" h="11262950">
                  <a:moveTo>
                    <a:pt x="0" y="0"/>
                  </a:moveTo>
                  <a:lnTo>
                    <a:pt x="11262950" y="0"/>
                  </a:lnTo>
                  <a:lnTo>
                    <a:pt x="11262950" y="11262950"/>
                  </a:lnTo>
                  <a:lnTo>
                    <a:pt x="0" y="112629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8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4446015" y="11596097"/>
              <a:ext cx="9055481" cy="9055481"/>
            </a:xfrm>
            <a:custGeom>
              <a:avLst/>
              <a:gdLst/>
              <a:ahLst/>
              <a:cxnLst/>
              <a:rect l="l" t="t" r="r" b="b"/>
              <a:pathLst>
                <a:path w="9055481" h="9055481">
                  <a:moveTo>
                    <a:pt x="0" y="0"/>
                  </a:moveTo>
                  <a:lnTo>
                    <a:pt x="9055481" y="0"/>
                  </a:lnTo>
                  <a:lnTo>
                    <a:pt x="9055481" y="9055481"/>
                  </a:lnTo>
                  <a:lnTo>
                    <a:pt x="0" y="9055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8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10076901" cy="10076901"/>
            </a:xfrm>
            <a:custGeom>
              <a:avLst/>
              <a:gdLst/>
              <a:ahLst/>
              <a:cxnLst/>
              <a:rect l="l" t="t" r="r" b="b"/>
              <a:pathLst>
                <a:path w="10076901" h="10076901">
                  <a:moveTo>
                    <a:pt x="0" y="0"/>
                  </a:moveTo>
                  <a:lnTo>
                    <a:pt x="10076901" y="0"/>
                  </a:lnTo>
                  <a:lnTo>
                    <a:pt x="10076901" y="10076901"/>
                  </a:lnTo>
                  <a:lnTo>
                    <a:pt x="0" y="100769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18999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22184656" y="4503780"/>
              <a:ext cx="9807104" cy="9807104"/>
            </a:xfrm>
            <a:custGeom>
              <a:avLst/>
              <a:gdLst/>
              <a:ahLst/>
              <a:cxnLst/>
              <a:rect l="l" t="t" r="r" b="b"/>
              <a:pathLst>
                <a:path w="9807104" h="9807104">
                  <a:moveTo>
                    <a:pt x="0" y="0"/>
                  </a:moveTo>
                  <a:lnTo>
                    <a:pt x="9807104" y="0"/>
                  </a:lnTo>
                  <a:lnTo>
                    <a:pt x="9807104" y="9807103"/>
                  </a:lnTo>
                  <a:lnTo>
                    <a:pt x="0" y="98071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12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2" name="PlaceHolder 1">
            <a:extLst>
              <a:ext uri="{FF2B5EF4-FFF2-40B4-BE49-F238E27FC236}">
                <a16:creationId xmlns:a16="http://schemas.microsoft.com/office/drawing/2014/main" id="{E058AAD6-ADC5-47E8-A3F7-0F154F95F855}"/>
              </a:ext>
            </a:extLst>
          </p:cNvPr>
          <p:cNvSpPr txBox="1">
            <a:spLocks/>
          </p:cNvSpPr>
          <p:nvPr/>
        </p:nvSpPr>
        <p:spPr>
          <a:xfrm>
            <a:off x="613671" y="4160618"/>
            <a:ext cx="9567156" cy="5638500"/>
          </a:xfrm>
          <a:prstGeom prst="rect">
            <a:avLst/>
          </a:prstGeom>
          <a:noFill/>
          <a:ln w="0">
            <a:noFill/>
          </a:ln>
        </p:spPr>
        <p:txBody>
          <a:bodyPr lIns="182880" tIns="182880" rIns="182880" bIns="182880" anchor="t">
            <a:normAutofit/>
          </a:bodyPr>
          <a:lstStyle>
            <a:lvl1pPr indent="0"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R="0" lvl="0"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>
                <a:tab pos="0" algn="l"/>
              </a:tabLst>
              <a:defRPr/>
            </a:pPr>
            <a:r>
              <a:rPr lang="en-US" sz="5400" b="1" dirty="0">
                <a:latin typeface="Manrope"/>
                <a:ea typeface="+mn-ea"/>
                <a:cs typeface="+mn-cs"/>
              </a:rPr>
              <a:t>Decision-making and Dynamic process control</a:t>
            </a:r>
            <a:endParaRPr lang="fr-FR" sz="5400" b="1" dirty="0">
              <a:latin typeface="Manrope"/>
              <a:ea typeface="+mn-ea"/>
              <a:cs typeface="+mn-cs"/>
            </a:endParaRPr>
          </a:p>
        </p:txBody>
      </p:sp>
      <p:sp>
        <p:nvSpPr>
          <p:cNvPr id="10" name="Google Shape;202;p31" title="futuristic-fantasy-scene-with-abstract-costume (2).jpg">
            <a:extLst>
              <a:ext uri="{FF2B5EF4-FFF2-40B4-BE49-F238E27FC236}">
                <a16:creationId xmlns:a16="http://schemas.microsoft.com/office/drawing/2014/main" id="{C44BF220-5012-4F2D-9817-B8DC3E54A569}"/>
              </a:ext>
            </a:extLst>
          </p:cNvPr>
          <p:cNvSpPr/>
          <p:nvPr/>
        </p:nvSpPr>
        <p:spPr>
          <a:xfrm>
            <a:off x="11317726" y="400050"/>
            <a:ext cx="6682730" cy="9486900"/>
          </a:xfrm>
          <a:prstGeom prst="roundRect">
            <a:avLst>
              <a:gd name="adj" fmla="val 7585"/>
            </a:avLst>
          </a:prstGeom>
          <a:blipFill rotWithShape="0">
            <a:blip r:embed="rId10"/>
            <a:srcRect/>
            <a:stretch/>
          </a:blipFill>
          <a:ln w="0">
            <a:noFill/>
          </a:ln>
          <a:effectLst>
            <a:outerShdw blurRad="57240" dist="19080" dir="5400000" algn="bl" rotWithShape="0">
              <a:srgbClr val="000000">
                <a:alpha val="50000"/>
              </a:srgbClr>
            </a:outerShdw>
          </a:effectLst>
        </p:spPr>
        <p:txBody>
          <a:bodyPr lIns="180000" tIns="90000" rIns="180000" bIns="90000" anchor="t">
            <a:noAutofit/>
          </a:bodyPr>
          <a:lstStyle/>
          <a:p>
            <a:pPr marL="0" marR="0" lvl="0" indent="0" defTabSz="1828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Symbo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79980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046967" y="-3753295"/>
            <a:ext cx="23993820" cy="17793589"/>
            <a:chOff x="0" y="0"/>
            <a:chExt cx="31991760" cy="23724786"/>
          </a:xfrm>
        </p:grpSpPr>
        <p:sp>
          <p:nvSpPr>
            <p:cNvPr id="3" name="Freeform 3"/>
            <p:cNvSpPr/>
            <p:nvPr/>
          </p:nvSpPr>
          <p:spPr>
            <a:xfrm>
              <a:off x="14476013" y="12461836"/>
              <a:ext cx="11262950" cy="11262950"/>
            </a:xfrm>
            <a:custGeom>
              <a:avLst/>
              <a:gdLst/>
              <a:ahLst/>
              <a:cxnLst/>
              <a:rect l="l" t="t" r="r" b="b"/>
              <a:pathLst>
                <a:path w="11262950" h="11262950">
                  <a:moveTo>
                    <a:pt x="0" y="0"/>
                  </a:moveTo>
                  <a:lnTo>
                    <a:pt x="11262950" y="0"/>
                  </a:lnTo>
                  <a:lnTo>
                    <a:pt x="11262950" y="11262950"/>
                  </a:lnTo>
                  <a:lnTo>
                    <a:pt x="0" y="112629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8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4446015" y="11596097"/>
              <a:ext cx="9055481" cy="9055481"/>
            </a:xfrm>
            <a:custGeom>
              <a:avLst/>
              <a:gdLst/>
              <a:ahLst/>
              <a:cxnLst/>
              <a:rect l="l" t="t" r="r" b="b"/>
              <a:pathLst>
                <a:path w="9055481" h="9055481">
                  <a:moveTo>
                    <a:pt x="0" y="0"/>
                  </a:moveTo>
                  <a:lnTo>
                    <a:pt x="9055481" y="0"/>
                  </a:lnTo>
                  <a:lnTo>
                    <a:pt x="9055481" y="9055481"/>
                  </a:lnTo>
                  <a:lnTo>
                    <a:pt x="0" y="9055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8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10076901" cy="10076901"/>
            </a:xfrm>
            <a:custGeom>
              <a:avLst/>
              <a:gdLst/>
              <a:ahLst/>
              <a:cxnLst/>
              <a:rect l="l" t="t" r="r" b="b"/>
              <a:pathLst>
                <a:path w="10076901" h="10076901">
                  <a:moveTo>
                    <a:pt x="0" y="0"/>
                  </a:moveTo>
                  <a:lnTo>
                    <a:pt x="10076901" y="0"/>
                  </a:lnTo>
                  <a:lnTo>
                    <a:pt x="10076901" y="10076901"/>
                  </a:lnTo>
                  <a:lnTo>
                    <a:pt x="0" y="100769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18999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22184656" y="4503780"/>
              <a:ext cx="9807104" cy="9807104"/>
            </a:xfrm>
            <a:custGeom>
              <a:avLst/>
              <a:gdLst/>
              <a:ahLst/>
              <a:cxnLst/>
              <a:rect l="l" t="t" r="r" b="b"/>
              <a:pathLst>
                <a:path w="9807104" h="9807104">
                  <a:moveTo>
                    <a:pt x="0" y="0"/>
                  </a:moveTo>
                  <a:lnTo>
                    <a:pt x="9807104" y="0"/>
                  </a:lnTo>
                  <a:lnTo>
                    <a:pt x="9807104" y="9807103"/>
                  </a:lnTo>
                  <a:lnTo>
                    <a:pt x="0" y="98071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12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2" name="PlaceHolder 1">
            <a:extLst>
              <a:ext uri="{FF2B5EF4-FFF2-40B4-BE49-F238E27FC236}">
                <a16:creationId xmlns:a16="http://schemas.microsoft.com/office/drawing/2014/main" id="{E058AAD6-ADC5-47E8-A3F7-0F154F95F855}"/>
              </a:ext>
            </a:extLst>
          </p:cNvPr>
          <p:cNvSpPr txBox="1">
            <a:spLocks/>
          </p:cNvSpPr>
          <p:nvPr/>
        </p:nvSpPr>
        <p:spPr>
          <a:xfrm>
            <a:off x="-31376" y="4184912"/>
            <a:ext cx="8858281" cy="5638500"/>
          </a:xfrm>
          <a:prstGeom prst="rect">
            <a:avLst/>
          </a:prstGeom>
          <a:noFill/>
          <a:ln w="0">
            <a:noFill/>
          </a:ln>
        </p:spPr>
        <p:txBody>
          <a:bodyPr lIns="182880" tIns="182880" rIns="182880" bIns="182880" anchor="t">
            <a:normAutofit/>
          </a:bodyPr>
          <a:lstStyle>
            <a:lvl1pPr indent="0"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nrope"/>
                <a:ea typeface="+mj-ea"/>
                <a:cs typeface="+mj-cs"/>
              </a:rPr>
              <a:t>Quality prediction and online fault detection</a:t>
            </a:r>
          </a:p>
        </p:txBody>
      </p:sp>
      <p:pic>
        <p:nvPicPr>
          <p:cNvPr id="9" name="image6993108bd2913" descr="image6993108bd2918">
            <a:extLst>
              <a:ext uri="{FF2B5EF4-FFF2-40B4-BE49-F238E27FC236}">
                <a16:creationId xmlns:a16="http://schemas.microsoft.com/office/drawing/2014/main" id="{D7F7F7B9-8538-4000-B4D0-234CD0FBC584}"/>
              </a:ext>
            </a:extLst>
          </p:cNvPr>
          <p:cNvPicPr/>
          <p:nvPr/>
        </p:nvPicPr>
        <p:blipFill>
          <a:blip r:embed="rId10"/>
          <a:stretch/>
        </p:blipFill>
        <p:spPr>
          <a:xfrm>
            <a:off x="9144720" y="0"/>
            <a:ext cx="9143280" cy="10286640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4994043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046967" y="-3753295"/>
            <a:ext cx="23993820" cy="17793589"/>
            <a:chOff x="0" y="0"/>
            <a:chExt cx="31991760" cy="23724786"/>
          </a:xfrm>
        </p:grpSpPr>
        <p:sp>
          <p:nvSpPr>
            <p:cNvPr id="3" name="Freeform 3"/>
            <p:cNvSpPr/>
            <p:nvPr/>
          </p:nvSpPr>
          <p:spPr>
            <a:xfrm>
              <a:off x="14476013" y="12461836"/>
              <a:ext cx="11262950" cy="11262950"/>
            </a:xfrm>
            <a:custGeom>
              <a:avLst/>
              <a:gdLst/>
              <a:ahLst/>
              <a:cxnLst/>
              <a:rect l="l" t="t" r="r" b="b"/>
              <a:pathLst>
                <a:path w="11262950" h="11262950">
                  <a:moveTo>
                    <a:pt x="0" y="0"/>
                  </a:moveTo>
                  <a:lnTo>
                    <a:pt x="11262950" y="0"/>
                  </a:lnTo>
                  <a:lnTo>
                    <a:pt x="11262950" y="11262950"/>
                  </a:lnTo>
                  <a:lnTo>
                    <a:pt x="0" y="112629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8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4446015" y="11596097"/>
              <a:ext cx="9055481" cy="9055481"/>
            </a:xfrm>
            <a:custGeom>
              <a:avLst/>
              <a:gdLst/>
              <a:ahLst/>
              <a:cxnLst/>
              <a:rect l="l" t="t" r="r" b="b"/>
              <a:pathLst>
                <a:path w="9055481" h="9055481">
                  <a:moveTo>
                    <a:pt x="0" y="0"/>
                  </a:moveTo>
                  <a:lnTo>
                    <a:pt x="9055481" y="0"/>
                  </a:lnTo>
                  <a:lnTo>
                    <a:pt x="9055481" y="9055481"/>
                  </a:lnTo>
                  <a:lnTo>
                    <a:pt x="0" y="9055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8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10076901" cy="10076901"/>
            </a:xfrm>
            <a:custGeom>
              <a:avLst/>
              <a:gdLst/>
              <a:ahLst/>
              <a:cxnLst/>
              <a:rect l="l" t="t" r="r" b="b"/>
              <a:pathLst>
                <a:path w="10076901" h="10076901">
                  <a:moveTo>
                    <a:pt x="0" y="0"/>
                  </a:moveTo>
                  <a:lnTo>
                    <a:pt x="10076901" y="0"/>
                  </a:lnTo>
                  <a:lnTo>
                    <a:pt x="10076901" y="10076901"/>
                  </a:lnTo>
                  <a:lnTo>
                    <a:pt x="0" y="100769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18999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22184656" y="4503780"/>
              <a:ext cx="9807104" cy="9807104"/>
            </a:xfrm>
            <a:custGeom>
              <a:avLst/>
              <a:gdLst/>
              <a:ahLst/>
              <a:cxnLst/>
              <a:rect l="l" t="t" r="r" b="b"/>
              <a:pathLst>
                <a:path w="9807104" h="9807104">
                  <a:moveTo>
                    <a:pt x="0" y="0"/>
                  </a:moveTo>
                  <a:lnTo>
                    <a:pt x="9807104" y="0"/>
                  </a:lnTo>
                  <a:lnTo>
                    <a:pt x="9807104" y="9807103"/>
                  </a:lnTo>
                  <a:lnTo>
                    <a:pt x="0" y="98071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12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2" name="PlaceHolder 1">
            <a:extLst>
              <a:ext uri="{FF2B5EF4-FFF2-40B4-BE49-F238E27FC236}">
                <a16:creationId xmlns:a16="http://schemas.microsoft.com/office/drawing/2014/main" id="{E058AAD6-ADC5-47E8-A3F7-0F154F95F855}"/>
              </a:ext>
            </a:extLst>
          </p:cNvPr>
          <p:cNvSpPr txBox="1">
            <a:spLocks/>
          </p:cNvSpPr>
          <p:nvPr/>
        </p:nvSpPr>
        <p:spPr>
          <a:xfrm>
            <a:off x="-31376" y="4184912"/>
            <a:ext cx="8858281" cy="5638500"/>
          </a:xfrm>
          <a:prstGeom prst="rect">
            <a:avLst/>
          </a:prstGeom>
          <a:noFill/>
          <a:ln w="0">
            <a:noFill/>
          </a:ln>
        </p:spPr>
        <p:txBody>
          <a:bodyPr lIns="182880" tIns="182880" rIns="182880" bIns="182880" anchor="t">
            <a:normAutofit/>
          </a:bodyPr>
          <a:lstStyle>
            <a:lvl1pPr indent="0"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nrope"/>
                <a:ea typeface="+mj-ea"/>
                <a:cs typeface="+mj-cs"/>
              </a:rPr>
              <a:t>Corrective actions suggestions</a:t>
            </a:r>
          </a:p>
        </p:txBody>
      </p:sp>
      <p:pic>
        <p:nvPicPr>
          <p:cNvPr id="10" name="image69930e8462238" descr="image69930e846223e">
            <a:extLst>
              <a:ext uri="{FF2B5EF4-FFF2-40B4-BE49-F238E27FC236}">
                <a16:creationId xmlns:a16="http://schemas.microsoft.com/office/drawing/2014/main" id="{3F38D579-28A4-475F-A4B9-EE04774A1925}"/>
              </a:ext>
            </a:extLst>
          </p:cNvPr>
          <p:cNvPicPr/>
          <p:nvPr/>
        </p:nvPicPr>
        <p:blipFill>
          <a:blip r:embed="rId10"/>
          <a:stretch/>
        </p:blipFill>
        <p:spPr>
          <a:xfrm>
            <a:off x="9144000" y="0"/>
            <a:ext cx="9143280" cy="10286640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0934055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046967" y="-3753295"/>
            <a:ext cx="23993820" cy="17793589"/>
            <a:chOff x="0" y="0"/>
            <a:chExt cx="31991760" cy="23724786"/>
          </a:xfrm>
        </p:grpSpPr>
        <p:sp>
          <p:nvSpPr>
            <p:cNvPr id="3" name="Freeform 3"/>
            <p:cNvSpPr/>
            <p:nvPr/>
          </p:nvSpPr>
          <p:spPr>
            <a:xfrm>
              <a:off x="14476013" y="12461836"/>
              <a:ext cx="11262950" cy="11262950"/>
            </a:xfrm>
            <a:custGeom>
              <a:avLst/>
              <a:gdLst/>
              <a:ahLst/>
              <a:cxnLst/>
              <a:rect l="l" t="t" r="r" b="b"/>
              <a:pathLst>
                <a:path w="11262950" h="11262950">
                  <a:moveTo>
                    <a:pt x="0" y="0"/>
                  </a:moveTo>
                  <a:lnTo>
                    <a:pt x="11262950" y="0"/>
                  </a:lnTo>
                  <a:lnTo>
                    <a:pt x="11262950" y="11262950"/>
                  </a:lnTo>
                  <a:lnTo>
                    <a:pt x="0" y="112629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8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4446015" y="11596097"/>
              <a:ext cx="9055481" cy="9055481"/>
            </a:xfrm>
            <a:custGeom>
              <a:avLst/>
              <a:gdLst/>
              <a:ahLst/>
              <a:cxnLst/>
              <a:rect l="l" t="t" r="r" b="b"/>
              <a:pathLst>
                <a:path w="9055481" h="9055481">
                  <a:moveTo>
                    <a:pt x="0" y="0"/>
                  </a:moveTo>
                  <a:lnTo>
                    <a:pt x="9055481" y="0"/>
                  </a:lnTo>
                  <a:lnTo>
                    <a:pt x="9055481" y="9055481"/>
                  </a:lnTo>
                  <a:lnTo>
                    <a:pt x="0" y="9055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8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10076901" cy="10076901"/>
            </a:xfrm>
            <a:custGeom>
              <a:avLst/>
              <a:gdLst/>
              <a:ahLst/>
              <a:cxnLst/>
              <a:rect l="l" t="t" r="r" b="b"/>
              <a:pathLst>
                <a:path w="10076901" h="10076901">
                  <a:moveTo>
                    <a:pt x="0" y="0"/>
                  </a:moveTo>
                  <a:lnTo>
                    <a:pt x="10076901" y="0"/>
                  </a:lnTo>
                  <a:lnTo>
                    <a:pt x="10076901" y="10076901"/>
                  </a:lnTo>
                  <a:lnTo>
                    <a:pt x="0" y="100769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18999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22184656" y="4503780"/>
              <a:ext cx="9807104" cy="9807104"/>
            </a:xfrm>
            <a:custGeom>
              <a:avLst/>
              <a:gdLst/>
              <a:ahLst/>
              <a:cxnLst/>
              <a:rect l="l" t="t" r="r" b="b"/>
              <a:pathLst>
                <a:path w="9807104" h="9807104">
                  <a:moveTo>
                    <a:pt x="0" y="0"/>
                  </a:moveTo>
                  <a:lnTo>
                    <a:pt x="9807104" y="0"/>
                  </a:lnTo>
                  <a:lnTo>
                    <a:pt x="9807104" y="9807103"/>
                  </a:lnTo>
                  <a:lnTo>
                    <a:pt x="0" y="98071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12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2" name="PlaceHolder 1">
            <a:extLst>
              <a:ext uri="{FF2B5EF4-FFF2-40B4-BE49-F238E27FC236}">
                <a16:creationId xmlns:a16="http://schemas.microsoft.com/office/drawing/2014/main" id="{E058AAD6-ADC5-47E8-A3F7-0F154F95F855}"/>
              </a:ext>
            </a:extLst>
          </p:cNvPr>
          <p:cNvSpPr txBox="1">
            <a:spLocks/>
          </p:cNvSpPr>
          <p:nvPr/>
        </p:nvSpPr>
        <p:spPr>
          <a:xfrm>
            <a:off x="265132" y="1325680"/>
            <a:ext cx="8858281" cy="5638500"/>
          </a:xfrm>
          <a:prstGeom prst="rect">
            <a:avLst/>
          </a:prstGeom>
          <a:noFill/>
          <a:ln w="0">
            <a:noFill/>
          </a:ln>
        </p:spPr>
        <p:txBody>
          <a:bodyPr lIns="182880" tIns="182880" rIns="182880" bIns="182880" anchor="t">
            <a:normAutofit/>
          </a:bodyPr>
          <a:lstStyle>
            <a:lvl1pPr indent="0"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lang="en-US" sz="5400" b="1" dirty="0">
                <a:solidFill>
                  <a:prstClr val="black"/>
                </a:solidFill>
                <a:latin typeface="Manrope"/>
              </a:rPr>
              <a:t>AI d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nrope"/>
                <a:ea typeface="+mj-ea"/>
                <a:cs typeface="+mj-cs"/>
              </a:rPr>
              <a:t>eveloping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nrope"/>
                <a:ea typeface="+mj-ea"/>
                <a:cs typeface="+mj-cs"/>
              </a:rPr>
              <a:t> team  </a:t>
            </a:r>
          </a:p>
        </p:txBody>
      </p:sp>
      <p:pic>
        <p:nvPicPr>
          <p:cNvPr id="9" name="image69930bf9bee52" descr="image69930bf9bee58">
            <a:extLst>
              <a:ext uri="{FF2B5EF4-FFF2-40B4-BE49-F238E27FC236}">
                <a16:creationId xmlns:a16="http://schemas.microsoft.com/office/drawing/2014/main" id="{A555F7B8-6B69-4778-BB7D-78257C54359C}"/>
              </a:ext>
            </a:extLst>
          </p:cNvPr>
          <p:cNvPicPr/>
          <p:nvPr/>
        </p:nvPicPr>
        <p:blipFill>
          <a:blip r:embed="rId10"/>
          <a:stretch/>
        </p:blipFill>
        <p:spPr>
          <a:xfrm>
            <a:off x="9829800" y="247650"/>
            <a:ext cx="8170656" cy="984885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" name="PlaceHolder 2">
            <a:extLst>
              <a:ext uri="{FF2B5EF4-FFF2-40B4-BE49-F238E27FC236}">
                <a16:creationId xmlns:a16="http://schemas.microsoft.com/office/drawing/2014/main" id="{24B5DB74-DCA1-445D-AD8A-72B1DE90909B}"/>
              </a:ext>
            </a:extLst>
          </p:cNvPr>
          <p:cNvSpPr txBox="1">
            <a:spLocks/>
          </p:cNvSpPr>
          <p:nvPr/>
        </p:nvSpPr>
        <p:spPr>
          <a:xfrm>
            <a:off x="1397856" y="3344986"/>
            <a:ext cx="6874578" cy="3654177"/>
          </a:xfrm>
          <a:prstGeom prst="rect">
            <a:avLst/>
          </a:prstGeom>
          <a:noFill/>
          <a:ln w="0">
            <a:noFill/>
          </a:ln>
        </p:spPr>
        <p:txBody>
          <a:bodyPr lIns="182880" tIns="182880" rIns="182880" bIns="182880" anchor="b">
            <a:normAutofit/>
          </a:bodyPr>
          <a:lstStyle>
            <a:lvl1pPr indent="0"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just" defTabSz="18288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Be Vietnam Pro Light"/>
                <a:ea typeface="Be Vietnam Pro Light"/>
                <a:cs typeface="+mj-cs"/>
              </a:rPr>
              <a:t>Its development requires multidisciplinary expertise in process and maintenance of continuous casting machine to ensure effective training and maximize benefits in production efficiency and product quality.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74029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046967" y="-3753295"/>
            <a:ext cx="23993820" cy="17793589"/>
            <a:chOff x="0" y="0"/>
            <a:chExt cx="31991760" cy="23724786"/>
          </a:xfrm>
        </p:grpSpPr>
        <p:sp>
          <p:nvSpPr>
            <p:cNvPr id="3" name="Freeform 3"/>
            <p:cNvSpPr/>
            <p:nvPr/>
          </p:nvSpPr>
          <p:spPr>
            <a:xfrm>
              <a:off x="14476013" y="12461836"/>
              <a:ext cx="11262950" cy="11262950"/>
            </a:xfrm>
            <a:custGeom>
              <a:avLst/>
              <a:gdLst/>
              <a:ahLst/>
              <a:cxnLst/>
              <a:rect l="l" t="t" r="r" b="b"/>
              <a:pathLst>
                <a:path w="11262950" h="11262950">
                  <a:moveTo>
                    <a:pt x="0" y="0"/>
                  </a:moveTo>
                  <a:lnTo>
                    <a:pt x="11262950" y="0"/>
                  </a:lnTo>
                  <a:lnTo>
                    <a:pt x="11262950" y="11262950"/>
                  </a:lnTo>
                  <a:lnTo>
                    <a:pt x="0" y="112629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8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4446015" y="11596097"/>
              <a:ext cx="9055481" cy="9055481"/>
            </a:xfrm>
            <a:custGeom>
              <a:avLst/>
              <a:gdLst/>
              <a:ahLst/>
              <a:cxnLst/>
              <a:rect l="l" t="t" r="r" b="b"/>
              <a:pathLst>
                <a:path w="9055481" h="9055481">
                  <a:moveTo>
                    <a:pt x="0" y="0"/>
                  </a:moveTo>
                  <a:lnTo>
                    <a:pt x="9055481" y="0"/>
                  </a:lnTo>
                  <a:lnTo>
                    <a:pt x="9055481" y="9055481"/>
                  </a:lnTo>
                  <a:lnTo>
                    <a:pt x="0" y="9055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8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10076901" cy="10076901"/>
            </a:xfrm>
            <a:custGeom>
              <a:avLst/>
              <a:gdLst/>
              <a:ahLst/>
              <a:cxnLst/>
              <a:rect l="l" t="t" r="r" b="b"/>
              <a:pathLst>
                <a:path w="10076901" h="10076901">
                  <a:moveTo>
                    <a:pt x="0" y="0"/>
                  </a:moveTo>
                  <a:lnTo>
                    <a:pt x="10076901" y="0"/>
                  </a:lnTo>
                  <a:lnTo>
                    <a:pt x="10076901" y="10076901"/>
                  </a:lnTo>
                  <a:lnTo>
                    <a:pt x="0" y="100769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18999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22184656" y="4503780"/>
              <a:ext cx="9807104" cy="9807104"/>
            </a:xfrm>
            <a:custGeom>
              <a:avLst/>
              <a:gdLst/>
              <a:ahLst/>
              <a:cxnLst/>
              <a:rect l="l" t="t" r="r" b="b"/>
              <a:pathLst>
                <a:path w="9807104" h="9807104">
                  <a:moveTo>
                    <a:pt x="0" y="0"/>
                  </a:moveTo>
                  <a:lnTo>
                    <a:pt x="9807104" y="0"/>
                  </a:lnTo>
                  <a:lnTo>
                    <a:pt x="9807104" y="9807103"/>
                  </a:lnTo>
                  <a:lnTo>
                    <a:pt x="0" y="98071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12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9" name="Google Shape;208;p32" title="medium-shot-people-working-together.jpg">
            <a:extLst>
              <a:ext uri="{FF2B5EF4-FFF2-40B4-BE49-F238E27FC236}">
                <a16:creationId xmlns:a16="http://schemas.microsoft.com/office/drawing/2014/main" id="{C9B17CB2-A89E-474A-83A5-F0902CFF3B25}"/>
              </a:ext>
            </a:extLst>
          </p:cNvPr>
          <p:cNvSpPr/>
          <p:nvPr/>
        </p:nvSpPr>
        <p:spPr>
          <a:xfrm flipH="1">
            <a:off x="10863360" y="230400"/>
            <a:ext cx="7192080" cy="9825840"/>
          </a:xfrm>
          <a:prstGeom prst="roundRect">
            <a:avLst>
              <a:gd name="adj" fmla="val 9161"/>
            </a:avLst>
          </a:prstGeom>
          <a:blipFill rotWithShape="0">
            <a:blip r:embed="rId10"/>
            <a:srcRect/>
            <a:stretch/>
          </a:blipFill>
          <a:ln w="0">
            <a:noFill/>
          </a:ln>
          <a:effectLst/>
        </p:spPr>
        <p:txBody>
          <a:bodyPr lIns="180000" tIns="90000" rIns="180000" bIns="90000" anchor="t">
            <a:noAutofit/>
          </a:bodyPr>
          <a:lstStyle/>
          <a:p>
            <a:pPr marL="0" marR="0" lvl="0" indent="0" defTabSz="1828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Symbol"/>
              <a:ea typeface="+mn-ea"/>
              <a:cs typeface="+mn-cs"/>
            </a:endParaRPr>
          </a:p>
        </p:txBody>
      </p:sp>
      <p:sp>
        <p:nvSpPr>
          <p:cNvPr id="11" name="PlaceHolder 1">
            <a:extLst>
              <a:ext uri="{FF2B5EF4-FFF2-40B4-BE49-F238E27FC236}">
                <a16:creationId xmlns:a16="http://schemas.microsoft.com/office/drawing/2014/main" id="{12638FC1-1BD0-421B-A376-51C433F6E475}"/>
              </a:ext>
            </a:extLst>
          </p:cNvPr>
          <p:cNvSpPr txBox="1">
            <a:spLocks/>
          </p:cNvSpPr>
          <p:nvPr/>
        </p:nvSpPr>
        <p:spPr>
          <a:xfrm>
            <a:off x="990720" y="895680"/>
            <a:ext cx="8742960" cy="2514240"/>
          </a:xfrm>
          <a:prstGeom prst="rect">
            <a:avLst/>
          </a:prstGeom>
          <a:noFill/>
          <a:ln w="0">
            <a:noFill/>
          </a:ln>
        </p:spPr>
        <p:txBody>
          <a:bodyPr lIns="182880" tIns="182880" rIns="182880" bIns="182880" anchor="t">
            <a:normAutofit/>
          </a:bodyPr>
          <a:lstStyle>
            <a:lvl1pPr indent="0"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lang="en-US" sz="5400" b="1" dirty="0">
                <a:solidFill>
                  <a:prstClr val="black"/>
                </a:solidFill>
                <a:latin typeface="Manrope"/>
              </a:rPr>
              <a:t>Conclusions</a:t>
            </a:r>
            <a:endParaRPr lang="fr-FR" sz="5400" b="1" dirty="0">
              <a:solidFill>
                <a:prstClr val="black"/>
              </a:solidFill>
              <a:latin typeface="Manrope"/>
            </a:endParaRPr>
          </a:p>
        </p:txBody>
      </p:sp>
      <p:sp>
        <p:nvSpPr>
          <p:cNvPr id="13" name="PlaceHolder 2">
            <a:extLst>
              <a:ext uri="{FF2B5EF4-FFF2-40B4-BE49-F238E27FC236}">
                <a16:creationId xmlns:a16="http://schemas.microsoft.com/office/drawing/2014/main" id="{216D7BEE-08EB-4E2C-92BD-AF905B226424}"/>
              </a:ext>
            </a:extLst>
          </p:cNvPr>
          <p:cNvSpPr txBox="1">
            <a:spLocks/>
          </p:cNvSpPr>
          <p:nvPr/>
        </p:nvSpPr>
        <p:spPr>
          <a:xfrm>
            <a:off x="990720" y="1987261"/>
            <a:ext cx="8742960" cy="5028480"/>
          </a:xfrm>
          <a:prstGeom prst="rect">
            <a:avLst/>
          </a:prstGeom>
          <a:noFill/>
          <a:ln w="0">
            <a:noFill/>
          </a:ln>
        </p:spPr>
        <p:txBody>
          <a:bodyPr lIns="182880" tIns="182880" rIns="182880" bIns="182880" anchor="b">
            <a:normAutofit/>
          </a:bodyPr>
          <a:lstStyle>
            <a:lvl1pPr indent="0"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marR="0" lvl="0" indent="-342900" algn="l" defTabSz="18288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0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Manjari"/>
                <a:ea typeface="Manjari"/>
                <a:cs typeface="+mj-cs"/>
              </a:rPr>
              <a:t>Integrating AI in continuous casting</a:t>
            </a:r>
          </a:p>
          <a:p>
            <a:pPr marL="342900" marR="0" lvl="0" indent="-342900" algn="l" defTabSz="18288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0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Manjari"/>
                <a:ea typeface="Manjari"/>
                <a:cs typeface="+mj-cs"/>
              </a:rPr>
              <a:t>Enhancement of quality control and operational reliability</a:t>
            </a:r>
          </a:p>
          <a:p>
            <a:pPr marL="342900" marR="0" lvl="0" indent="-342900" algn="l" defTabSz="18288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0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Manjari"/>
                <a:ea typeface="Manjari"/>
                <a:cs typeface="+mj-cs"/>
              </a:rPr>
              <a:t>Combining real-time monitoring and simulation </a:t>
            </a:r>
          </a:p>
          <a:p>
            <a:pPr marL="342900" marR="0" lvl="0" indent="-342900" algn="l" defTabSz="18288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0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Manjari"/>
                <a:ea typeface="Manjari"/>
                <a:cs typeface="+mj-cs"/>
              </a:rPr>
              <a:t>Autonomous decision-making</a:t>
            </a:r>
          </a:p>
          <a:p>
            <a:pPr marL="0" marR="0" lvl="0" indent="0" algn="l" defTabSz="18288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Manjari"/>
                <a:ea typeface="Manjari"/>
                <a:cs typeface="+mj-cs"/>
              </a:rPr>
              <a:t>This approach advances production efficiency, reduces defects, and empowers the workforce with intelligent process management tools, setting a new standard for steel manufacturing excellence.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Symbol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044304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046967" y="-3753295"/>
            <a:ext cx="23993820" cy="17793589"/>
            <a:chOff x="0" y="0"/>
            <a:chExt cx="31991760" cy="23724786"/>
          </a:xfrm>
        </p:grpSpPr>
        <p:sp>
          <p:nvSpPr>
            <p:cNvPr id="3" name="Freeform 3"/>
            <p:cNvSpPr/>
            <p:nvPr/>
          </p:nvSpPr>
          <p:spPr>
            <a:xfrm>
              <a:off x="14476013" y="12461836"/>
              <a:ext cx="11262950" cy="11262950"/>
            </a:xfrm>
            <a:custGeom>
              <a:avLst/>
              <a:gdLst/>
              <a:ahLst/>
              <a:cxnLst/>
              <a:rect l="l" t="t" r="r" b="b"/>
              <a:pathLst>
                <a:path w="11262950" h="11262950">
                  <a:moveTo>
                    <a:pt x="0" y="0"/>
                  </a:moveTo>
                  <a:lnTo>
                    <a:pt x="11262950" y="0"/>
                  </a:lnTo>
                  <a:lnTo>
                    <a:pt x="11262950" y="11262950"/>
                  </a:lnTo>
                  <a:lnTo>
                    <a:pt x="0" y="112629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8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4446015" y="11596097"/>
              <a:ext cx="9055481" cy="9055481"/>
            </a:xfrm>
            <a:custGeom>
              <a:avLst/>
              <a:gdLst/>
              <a:ahLst/>
              <a:cxnLst/>
              <a:rect l="l" t="t" r="r" b="b"/>
              <a:pathLst>
                <a:path w="9055481" h="9055481">
                  <a:moveTo>
                    <a:pt x="0" y="0"/>
                  </a:moveTo>
                  <a:lnTo>
                    <a:pt x="9055481" y="0"/>
                  </a:lnTo>
                  <a:lnTo>
                    <a:pt x="9055481" y="9055481"/>
                  </a:lnTo>
                  <a:lnTo>
                    <a:pt x="0" y="9055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8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10076901" cy="10076901"/>
            </a:xfrm>
            <a:custGeom>
              <a:avLst/>
              <a:gdLst/>
              <a:ahLst/>
              <a:cxnLst/>
              <a:rect l="l" t="t" r="r" b="b"/>
              <a:pathLst>
                <a:path w="10076901" h="10076901">
                  <a:moveTo>
                    <a:pt x="0" y="0"/>
                  </a:moveTo>
                  <a:lnTo>
                    <a:pt x="10076901" y="0"/>
                  </a:lnTo>
                  <a:lnTo>
                    <a:pt x="10076901" y="10076901"/>
                  </a:lnTo>
                  <a:lnTo>
                    <a:pt x="0" y="100769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18999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22184656" y="4503780"/>
              <a:ext cx="9807104" cy="9807104"/>
            </a:xfrm>
            <a:custGeom>
              <a:avLst/>
              <a:gdLst/>
              <a:ahLst/>
              <a:cxnLst/>
              <a:rect l="l" t="t" r="r" b="b"/>
              <a:pathLst>
                <a:path w="9807104" h="9807104">
                  <a:moveTo>
                    <a:pt x="0" y="0"/>
                  </a:moveTo>
                  <a:lnTo>
                    <a:pt x="9807104" y="0"/>
                  </a:lnTo>
                  <a:lnTo>
                    <a:pt x="9807104" y="9807103"/>
                  </a:lnTo>
                  <a:lnTo>
                    <a:pt x="0" y="98071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12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7" name="Group 7"/>
          <p:cNvGrpSpPr/>
          <p:nvPr/>
        </p:nvGrpSpPr>
        <p:grpSpPr>
          <a:xfrm>
            <a:off x="6724771" y="1334728"/>
            <a:ext cx="4838459" cy="5812862"/>
            <a:chOff x="0" y="0"/>
            <a:chExt cx="1274327" cy="153096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274327" cy="1530960"/>
            </a:xfrm>
            <a:custGeom>
              <a:avLst/>
              <a:gdLst/>
              <a:ahLst/>
              <a:cxnLst/>
              <a:rect l="l" t="t" r="r" b="b"/>
              <a:pathLst>
                <a:path w="1274327" h="1530960">
                  <a:moveTo>
                    <a:pt x="81604" y="0"/>
                  </a:moveTo>
                  <a:lnTo>
                    <a:pt x="1192723" y="0"/>
                  </a:lnTo>
                  <a:cubicBezTo>
                    <a:pt x="1237791" y="0"/>
                    <a:pt x="1274327" y="36535"/>
                    <a:pt x="1274327" y="81604"/>
                  </a:cubicBezTo>
                  <a:lnTo>
                    <a:pt x="1274327" y="1449356"/>
                  </a:lnTo>
                  <a:cubicBezTo>
                    <a:pt x="1274327" y="1470998"/>
                    <a:pt x="1265729" y="1491755"/>
                    <a:pt x="1250425" y="1507058"/>
                  </a:cubicBezTo>
                  <a:cubicBezTo>
                    <a:pt x="1235122" y="1522362"/>
                    <a:pt x="1214365" y="1530960"/>
                    <a:pt x="1192723" y="1530960"/>
                  </a:cubicBezTo>
                  <a:lnTo>
                    <a:pt x="81604" y="1530960"/>
                  </a:lnTo>
                  <a:cubicBezTo>
                    <a:pt x="59961" y="1530960"/>
                    <a:pt x="39205" y="1522362"/>
                    <a:pt x="23901" y="1507058"/>
                  </a:cubicBezTo>
                  <a:cubicBezTo>
                    <a:pt x="8598" y="1491755"/>
                    <a:pt x="0" y="1470998"/>
                    <a:pt x="0" y="1449356"/>
                  </a:cubicBezTo>
                  <a:lnTo>
                    <a:pt x="0" y="81604"/>
                  </a:lnTo>
                  <a:cubicBezTo>
                    <a:pt x="0" y="59961"/>
                    <a:pt x="8598" y="39205"/>
                    <a:pt x="23901" y="23901"/>
                  </a:cubicBezTo>
                  <a:cubicBezTo>
                    <a:pt x="39205" y="8598"/>
                    <a:pt x="59961" y="0"/>
                    <a:pt x="81604" y="0"/>
                  </a:cubicBezTo>
                  <a:close/>
                </a:path>
              </a:pathLst>
            </a:custGeom>
            <a:ln w="123825" cap="rnd">
              <a:gradFill>
                <a:gsLst>
                  <a:gs pos="0">
                    <a:srgbClr val="FFFFFF">
                      <a:alpha val="89500"/>
                    </a:srgbClr>
                  </a:gs>
                  <a:gs pos="33333">
                    <a:srgbClr val="F3F3F3">
                      <a:alpha val="100000"/>
                    </a:srgbClr>
                  </a:gs>
                  <a:gs pos="66667">
                    <a:srgbClr val="E2E1E4">
                      <a:alpha val="51500"/>
                    </a:srgbClr>
                  </a:gs>
                  <a:gs pos="100000">
                    <a:srgbClr val="E2E1E4">
                      <a:alpha val="0"/>
                    </a:srgbClr>
                  </a:gs>
                </a:gsLst>
                <a:lin ang="2700000"/>
              </a:gradFill>
              <a:prstDash val="solid"/>
              <a:round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0" y="-28575"/>
              <a:ext cx="1274327" cy="15595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44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6132026" y="1703816"/>
            <a:ext cx="6023948" cy="5201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3749"/>
              </a:lnSpc>
            </a:pPr>
            <a:r>
              <a:rPr lang="ar-EG" sz="9821" b="1">
                <a:solidFill>
                  <a:srgbClr val="003B73"/>
                </a:solidFill>
                <a:latin typeface="Aria Heavy"/>
                <a:ea typeface="Aria Heavy"/>
                <a:cs typeface="Aria Heavy"/>
                <a:sym typeface="Aria Heavy"/>
                <a:rtl/>
              </a:rPr>
              <a:t>با تشکر</a:t>
            </a:r>
          </a:p>
          <a:p>
            <a:pPr algn="ctr" rtl="1">
              <a:lnSpc>
                <a:spcPts val="13749"/>
              </a:lnSpc>
            </a:pPr>
            <a:r>
              <a:rPr lang="ar-EG" sz="9821" b="1">
                <a:solidFill>
                  <a:srgbClr val="003B73"/>
                </a:solidFill>
                <a:latin typeface="Aria Heavy"/>
                <a:ea typeface="Aria Heavy"/>
                <a:cs typeface="Aria Heavy"/>
                <a:sym typeface="Aria Heavy"/>
                <a:rtl/>
              </a:rPr>
              <a:t>از توجه</a:t>
            </a:r>
          </a:p>
          <a:p>
            <a:pPr algn="ctr" rtl="1">
              <a:lnSpc>
                <a:spcPts val="13749"/>
              </a:lnSpc>
              <a:spcBef>
                <a:spcPct val="0"/>
              </a:spcBef>
            </a:pPr>
            <a:r>
              <a:rPr lang="ar-EG" sz="9821" b="1">
                <a:solidFill>
                  <a:srgbClr val="003B73"/>
                </a:solidFill>
                <a:latin typeface="Aria Heavy"/>
                <a:ea typeface="Aria Heavy"/>
                <a:cs typeface="Aria Heavy"/>
                <a:sym typeface="Aria Heavy"/>
                <a:rtl/>
              </a:rPr>
              <a:t>شــــما</a:t>
            </a:r>
          </a:p>
        </p:txBody>
      </p:sp>
      <p:sp>
        <p:nvSpPr>
          <p:cNvPr id="11" name="Freeform 11"/>
          <p:cNvSpPr/>
          <p:nvPr/>
        </p:nvSpPr>
        <p:spPr>
          <a:xfrm>
            <a:off x="6724771" y="7147590"/>
            <a:ext cx="4838459" cy="2252398"/>
          </a:xfrm>
          <a:custGeom>
            <a:avLst/>
            <a:gdLst/>
            <a:ahLst/>
            <a:cxnLst/>
            <a:rect l="l" t="t" r="r" b="b"/>
            <a:pathLst>
              <a:path w="4838459" h="2252398">
                <a:moveTo>
                  <a:pt x="0" y="0"/>
                </a:moveTo>
                <a:lnTo>
                  <a:pt x="4838458" y="0"/>
                </a:lnTo>
                <a:lnTo>
                  <a:pt x="4838458" y="2252398"/>
                </a:lnTo>
                <a:lnTo>
                  <a:pt x="0" y="225239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r="-6743"/>
            </a:stretch>
          </a:blipFill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2679508" y="-10739377"/>
            <a:ext cx="23993820" cy="17793589"/>
            <a:chOff x="0" y="0"/>
            <a:chExt cx="31991760" cy="23724786"/>
          </a:xfrm>
        </p:grpSpPr>
        <p:sp>
          <p:nvSpPr>
            <p:cNvPr id="3" name="Freeform 3"/>
            <p:cNvSpPr/>
            <p:nvPr/>
          </p:nvSpPr>
          <p:spPr>
            <a:xfrm>
              <a:off x="14476013" y="12461836"/>
              <a:ext cx="11262950" cy="11262950"/>
            </a:xfrm>
            <a:custGeom>
              <a:avLst/>
              <a:gdLst/>
              <a:ahLst/>
              <a:cxnLst/>
              <a:rect l="l" t="t" r="r" b="b"/>
              <a:pathLst>
                <a:path w="11262950" h="11262950">
                  <a:moveTo>
                    <a:pt x="0" y="0"/>
                  </a:moveTo>
                  <a:lnTo>
                    <a:pt x="11262950" y="0"/>
                  </a:lnTo>
                  <a:lnTo>
                    <a:pt x="11262950" y="11262950"/>
                  </a:lnTo>
                  <a:lnTo>
                    <a:pt x="0" y="112629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8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4" name="Freeform 4"/>
            <p:cNvSpPr/>
            <p:nvPr/>
          </p:nvSpPr>
          <p:spPr>
            <a:xfrm>
              <a:off x="4446015" y="11596097"/>
              <a:ext cx="9055481" cy="9055481"/>
            </a:xfrm>
            <a:custGeom>
              <a:avLst/>
              <a:gdLst/>
              <a:ahLst/>
              <a:cxnLst/>
              <a:rect l="l" t="t" r="r" b="b"/>
              <a:pathLst>
                <a:path w="9055481" h="9055481">
                  <a:moveTo>
                    <a:pt x="0" y="0"/>
                  </a:moveTo>
                  <a:lnTo>
                    <a:pt x="9055481" y="0"/>
                  </a:lnTo>
                  <a:lnTo>
                    <a:pt x="9055481" y="9055481"/>
                  </a:lnTo>
                  <a:lnTo>
                    <a:pt x="0" y="9055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8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10076901" cy="10076901"/>
            </a:xfrm>
            <a:custGeom>
              <a:avLst/>
              <a:gdLst/>
              <a:ahLst/>
              <a:cxnLst/>
              <a:rect l="l" t="t" r="r" b="b"/>
              <a:pathLst>
                <a:path w="10076901" h="10076901">
                  <a:moveTo>
                    <a:pt x="0" y="0"/>
                  </a:moveTo>
                  <a:lnTo>
                    <a:pt x="10076901" y="0"/>
                  </a:lnTo>
                  <a:lnTo>
                    <a:pt x="10076901" y="10076901"/>
                  </a:lnTo>
                  <a:lnTo>
                    <a:pt x="0" y="100769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18999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  <p:sp>
          <p:nvSpPr>
            <p:cNvPr id="6" name="Freeform 6"/>
            <p:cNvSpPr/>
            <p:nvPr/>
          </p:nvSpPr>
          <p:spPr>
            <a:xfrm>
              <a:off x="22184656" y="4503780"/>
              <a:ext cx="9807104" cy="9807104"/>
            </a:xfrm>
            <a:custGeom>
              <a:avLst/>
              <a:gdLst/>
              <a:ahLst/>
              <a:cxnLst/>
              <a:rect l="l" t="t" r="r" b="b"/>
              <a:pathLst>
                <a:path w="9807104" h="9807104">
                  <a:moveTo>
                    <a:pt x="0" y="0"/>
                  </a:moveTo>
                  <a:lnTo>
                    <a:pt x="9807104" y="0"/>
                  </a:lnTo>
                  <a:lnTo>
                    <a:pt x="9807104" y="9807103"/>
                  </a:lnTo>
                  <a:lnTo>
                    <a:pt x="0" y="98071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12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</p:sp>
      </p:grpSp>
      <p:sp>
        <p:nvSpPr>
          <p:cNvPr id="7" name="Freeform 7"/>
          <p:cNvSpPr/>
          <p:nvPr/>
        </p:nvSpPr>
        <p:spPr>
          <a:xfrm>
            <a:off x="-15747477" y="-2354652"/>
            <a:ext cx="18266241" cy="18266241"/>
          </a:xfrm>
          <a:custGeom>
            <a:avLst/>
            <a:gdLst/>
            <a:ahLst/>
            <a:cxnLst/>
            <a:rect l="l" t="t" r="r" b="b"/>
            <a:pathLst>
              <a:path w="18266241" h="18266241">
                <a:moveTo>
                  <a:pt x="0" y="0"/>
                </a:moveTo>
                <a:lnTo>
                  <a:pt x="18266241" y="0"/>
                </a:lnTo>
                <a:lnTo>
                  <a:pt x="18266241" y="18266241"/>
                </a:lnTo>
                <a:lnTo>
                  <a:pt x="0" y="1826624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70000"/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3243266" y="2693809"/>
            <a:ext cx="11801468" cy="3919838"/>
            <a:chOff x="0" y="0"/>
            <a:chExt cx="1223550" cy="4064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223550" cy="406400"/>
            </a:xfrm>
            <a:custGeom>
              <a:avLst/>
              <a:gdLst/>
              <a:ahLst/>
              <a:cxnLst/>
              <a:rect l="l" t="t" r="r" b="b"/>
              <a:pathLst>
                <a:path w="1223550" h="406400">
                  <a:moveTo>
                    <a:pt x="1020350" y="0"/>
                  </a:moveTo>
                  <a:cubicBezTo>
                    <a:pt x="1132574" y="0"/>
                    <a:pt x="1223550" y="90976"/>
                    <a:pt x="1223550" y="203200"/>
                  </a:cubicBezTo>
                  <a:cubicBezTo>
                    <a:pt x="1223550" y="315424"/>
                    <a:pt x="1132574" y="406400"/>
                    <a:pt x="1020350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lnTo>
                    <a:pt x="1020350" y="0"/>
                  </a:lnTo>
                  <a:close/>
                </a:path>
              </a:pathLst>
            </a:custGeom>
            <a:gradFill rotWithShape="1">
              <a:gsLst>
                <a:gs pos="0">
                  <a:srgbClr val="F3F3F3">
                    <a:alpha val="36400"/>
                  </a:srgbClr>
                </a:gs>
                <a:gs pos="33333">
                  <a:srgbClr val="F3F3F3">
                    <a:alpha val="36400"/>
                  </a:srgbClr>
                </a:gs>
                <a:gs pos="66667">
                  <a:srgbClr val="E2E1E4">
                    <a:alpha val="36400"/>
                  </a:srgbClr>
                </a:gs>
                <a:gs pos="100000">
                  <a:srgbClr val="E2E1E4">
                    <a:alpha val="36400"/>
                  </a:srgbClr>
                </a:gs>
              </a:gsLst>
              <a:lin ang="0"/>
            </a:gradFill>
            <a:ln w="47625" cap="rnd">
              <a:solidFill>
                <a:srgbClr val="FFFFFF">
                  <a:alpha val="51765"/>
                </a:srgbClr>
              </a:solidFill>
              <a:prstDash val="solid"/>
              <a:round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1223550" cy="434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44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6672106" y="8345604"/>
            <a:ext cx="1698370" cy="973107"/>
          </a:xfrm>
          <a:custGeom>
            <a:avLst/>
            <a:gdLst/>
            <a:ahLst/>
            <a:cxnLst/>
            <a:rect l="l" t="t" r="r" b="b"/>
            <a:pathLst>
              <a:path w="1698370" h="973107">
                <a:moveTo>
                  <a:pt x="0" y="0"/>
                </a:moveTo>
                <a:lnTo>
                  <a:pt x="1698370" y="0"/>
                </a:lnTo>
                <a:lnTo>
                  <a:pt x="1698370" y="973108"/>
                </a:lnTo>
                <a:lnTo>
                  <a:pt x="0" y="97310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12" name="Freeform 12"/>
          <p:cNvSpPr/>
          <p:nvPr/>
        </p:nvSpPr>
        <p:spPr>
          <a:xfrm>
            <a:off x="8565929" y="8122249"/>
            <a:ext cx="3049965" cy="1419819"/>
          </a:xfrm>
          <a:custGeom>
            <a:avLst/>
            <a:gdLst/>
            <a:ahLst/>
            <a:cxnLst/>
            <a:rect l="l" t="t" r="r" b="b"/>
            <a:pathLst>
              <a:path w="3049965" h="1419819">
                <a:moveTo>
                  <a:pt x="0" y="0"/>
                </a:moveTo>
                <a:lnTo>
                  <a:pt x="3049965" y="0"/>
                </a:lnTo>
                <a:lnTo>
                  <a:pt x="3049965" y="1419818"/>
                </a:lnTo>
                <a:lnTo>
                  <a:pt x="0" y="1419818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r="-6743"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3631019" y="3224668"/>
            <a:ext cx="11025963" cy="17046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5405"/>
              </a:lnSpc>
              <a:spcBef>
                <a:spcPct val="0"/>
              </a:spcBef>
            </a:pPr>
            <a:r>
              <a:rPr lang="fa-IR" sz="6000" b="1" dirty="0">
                <a:solidFill>
                  <a:srgbClr val="003B73"/>
                </a:solidFill>
                <a:latin typeface="Aria Heavy"/>
                <a:ea typeface="Aria Heavy"/>
                <a:cs typeface="Aria Heavy"/>
                <a:sym typeface="Aria Heavy"/>
                <a:rtl/>
              </a:rPr>
              <a:t>ناحیه فولادسازی و ریخته گری مداوم</a:t>
            </a:r>
            <a:endParaRPr lang="ar-EG" sz="6000" b="1" dirty="0">
              <a:solidFill>
                <a:srgbClr val="003B73"/>
              </a:solidFill>
              <a:latin typeface="Aria Heavy"/>
              <a:ea typeface="Aria Heavy"/>
              <a:cs typeface="Aria Heavy"/>
              <a:sym typeface="Aria Heavy"/>
              <a:rtl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3413511" y="1651485"/>
            <a:ext cx="11460978" cy="7184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962"/>
              </a:lnSpc>
              <a:spcBef>
                <a:spcPct val="0"/>
              </a:spcBef>
            </a:pPr>
            <a:r>
              <a:rPr lang="ar-EG" sz="4258" b="1" dirty="0">
                <a:solidFill>
                  <a:srgbClr val="36454F"/>
                </a:solidFill>
                <a:latin typeface="Aria Bold"/>
                <a:ea typeface="Aria Bold"/>
                <a:cs typeface="Aria Bold"/>
                <a:sym typeface="Aria Bold"/>
                <a:rtl/>
              </a:rPr>
              <a:t>ارائه چالش‌های مرتبط با هوش مصنوعی</a:t>
            </a:r>
          </a:p>
        </p:txBody>
      </p:sp>
      <p:sp>
        <p:nvSpPr>
          <p:cNvPr id="15" name="Freeform 15"/>
          <p:cNvSpPr/>
          <p:nvPr/>
        </p:nvSpPr>
        <p:spPr>
          <a:xfrm>
            <a:off x="9616236" y="-9805162"/>
            <a:ext cx="18266241" cy="18266241"/>
          </a:xfrm>
          <a:custGeom>
            <a:avLst/>
            <a:gdLst/>
            <a:ahLst/>
            <a:cxnLst/>
            <a:rect l="l" t="t" r="r" b="b"/>
            <a:pathLst>
              <a:path w="18266241" h="18266241">
                <a:moveTo>
                  <a:pt x="0" y="0"/>
                </a:moveTo>
                <a:lnTo>
                  <a:pt x="18266242" y="0"/>
                </a:lnTo>
                <a:lnTo>
                  <a:pt x="18266242" y="18266241"/>
                </a:lnTo>
                <a:lnTo>
                  <a:pt x="0" y="1826624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70000"/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5843311" y="5089027"/>
            <a:ext cx="6601378" cy="9678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841"/>
              </a:lnSpc>
              <a:spcBef>
                <a:spcPct val="0"/>
              </a:spcBef>
            </a:pPr>
            <a:r>
              <a:rPr lang="fa-IR" sz="5601" b="1" dirty="0">
                <a:solidFill>
                  <a:srgbClr val="652365"/>
                </a:solidFill>
                <a:latin typeface="Aria Bold"/>
                <a:ea typeface="Aria Bold"/>
                <a:cs typeface="Aria Bold"/>
                <a:sym typeface="Aria Bold"/>
                <a:rtl/>
              </a:rPr>
              <a:t>واحد ریخته گری مداوم</a:t>
            </a:r>
            <a:endParaRPr lang="ar-EG" sz="5601" b="1" dirty="0">
              <a:solidFill>
                <a:srgbClr val="652365"/>
              </a:solidFill>
              <a:latin typeface="Aria Bold"/>
              <a:ea typeface="Aria Bold"/>
              <a:cs typeface="Aria Bold"/>
              <a:sym typeface="Aria Bold"/>
              <a:rtl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4114800" y="6956166"/>
            <a:ext cx="10354078" cy="7473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6246"/>
              </a:lnSpc>
              <a:spcBef>
                <a:spcPct val="0"/>
              </a:spcBef>
            </a:pPr>
            <a:r>
              <a:rPr lang="fa-IR" sz="4461" b="1" dirty="0">
                <a:solidFill>
                  <a:srgbClr val="36454F"/>
                </a:solidFill>
                <a:latin typeface="Aria Semi-Bold"/>
                <a:ea typeface="Aria Semi-Bold"/>
                <a:cs typeface="Aria Semi-Bold"/>
                <a:sym typeface="Aria Semi-Bold"/>
                <a:rtl/>
              </a:rPr>
              <a:t>میلاد وهمن طادی، کارشناس تولید ریخته گری مداوم</a:t>
            </a:r>
            <a:endParaRPr lang="ar-EG" sz="4461" b="1" dirty="0">
              <a:solidFill>
                <a:srgbClr val="36454F"/>
              </a:solidFill>
              <a:latin typeface="Aria Semi-Bold"/>
              <a:ea typeface="Aria Semi-Bold"/>
              <a:cs typeface="Aria Semi-Bold"/>
              <a:sym typeface="Aria Semi-Bold"/>
              <a:rtl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128;p24"/>
          <p:cNvPicPr/>
          <p:nvPr/>
        </p:nvPicPr>
        <p:blipFill>
          <a:blip r:embed="rId2"/>
          <a:srcRect t="13906" r="6550" b="7347"/>
          <a:stretch/>
        </p:blipFill>
        <p:spPr>
          <a:xfrm>
            <a:off x="0" y="0"/>
            <a:ext cx="18287280" cy="1028664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52" name="Google Shape;129;p24"/>
          <p:cNvGrpSpPr/>
          <p:nvPr/>
        </p:nvGrpSpPr>
        <p:grpSpPr>
          <a:xfrm>
            <a:off x="4100400" y="929308"/>
            <a:ext cx="13701600" cy="9174792"/>
            <a:chOff x="2050200" y="257760"/>
            <a:chExt cx="6850800" cy="4587396"/>
          </a:xfrm>
        </p:grpSpPr>
        <p:sp>
          <p:nvSpPr>
            <p:cNvPr id="53" name="Google Shape;130;p24"/>
            <p:cNvSpPr/>
            <p:nvPr/>
          </p:nvSpPr>
          <p:spPr>
            <a:xfrm>
              <a:off x="2050200" y="257760"/>
              <a:ext cx="6850800" cy="3745396"/>
            </a:xfrm>
            <a:prstGeom prst="roundRect">
              <a:avLst>
                <a:gd name="adj" fmla="val 7195"/>
              </a:avLst>
            </a:prstGeom>
            <a:noFill/>
            <a:ln w="9525">
              <a:solidFill>
                <a:srgbClr val="FFFF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182880" bIns="182880" anchor="ctr">
              <a:noAutofit/>
            </a:bodyPr>
            <a:lstStyle/>
            <a:p>
              <a:pPr algn="ctr" defTabSz="1828800">
                <a:tabLst>
                  <a:tab pos="0" algn="l"/>
                </a:tabLst>
              </a:pPr>
              <a:endParaRPr lang="en-US" sz="3600" dirty="0">
                <a:solidFill>
                  <a:srgbClr val="FFFFFF"/>
                </a:solidFill>
                <a:latin typeface="OpenSymbol"/>
              </a:endParaRPr>
            </a:p>
          </p:txBody>
        </p:sp>
        <p:sp>
          <p:nvSpPr>
            <p:cNvPr id="54" name="Google Shape;131;p24"/>
            <p:cNvSpPr/>
            <p:nvPr/>
          </p:nvSpPr>
          <p:spPr>
            <a:xfrm>
              <a:off x="2050200" y="4163010"/>
              <a:ext cx="6850800" cy="682146"/>
            </a:xfrm>
            <a:prstGeom prst="roundRect">
              <a:avLst>
                <a:gd name="adj" fmla="val 24504"/>
              </a:avLst>
            </a:prstGeom>
            <a:noFill/>
            <a:ln w="9525">
              <a:solidFill>
                <a:srgbClr val="FFFF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182880" bIns="182880" anchor="ctr">
              <a:noAutofit/>
            </a:bodyPr>
            <a:lstStyle/>
            <a:p>
              <a:pPr algn="ctr" defTabSz="1828800">
                <a:tabLst>
                  <a:tab pos="0" algn="l"/>
                </a:tabLst>
              </a:pPr>
              <a:endParaRPr lang="en-US" sz="3600" dirty="0">
                <a:solidFill>
                  <a:srgbClr val="FFFFFF"/>
                </a:solidFill>
                <a:latin typeface="OpenSymbol"/>
              </a:endParaRPr>
            </a:p>
          </p:txBody>
        </p:sp>
      </p:grpSp>
      <p:sp>
        <p:nvSpPr>
          <p:cNvPr id="59" name="PlaceHolder 2"/>
          <p:cNvSpPr>
            <a:spLocks noGrp="1"/>
          </p:cNvSpPr>
          <p:nvPr>
            <p:ph type="subTitle"/>
          </p:nvPr>
        </p:nvSpPr>
        <p:spPr>
          <a:xfrm>
            <a:off x="4724400" y="8957262"/>
            <a:ext cx="14249400" cy="1420648"/>
          </a:xfrm>
          <a:prstGeom prst="rect">
            <a:avLst/>
          </a:prstGeom>
          <a:noFill/>
          <a:ln w="0">
            <a:noFill/>
          </a:ln>
          <a:effectLst>
            <a:outerShdw blurRad="57240" dist="19080" dir="5400000" rotWithShape="0">
              <a:srgbClr val="000000">
                <a:alpha val="50000"/>
              </a:srgbClr>
            </a:outerShdw>
          </a:effectLst>
        </p:spPr>
        <p:txBody>
          <a:bodyPr lIns="182880" tIns="182880" rIns="182880" bIns="182880" anchor="t">
            <a:normAutofit/>
          </a:bodyPr>
          <a:lstStyle/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2800" dirty="0">
                <a:solidFill>
                  <a:schemeClr val="dk1"/>
                </a:solidFill>
                <a:latin typeface="Funnel Sans Light"/>
                <a:ea typeface="Funnel Sans Light"/>
              </a:rPr>
              <a:t>Continuous casting AI monitoring: Enhancing Real-Time Continuous Casting Control</a:t>
            </a:r>
          </a:p>
          <a:p>
            <a:pPr>
              <a:lnSpc>
                <a:spcPct val="115000"/>
              </a:lnSpc>
              <a:tabLst>
                <a:tab pos="0" algn="l"/>
              </a:tabLst>
            </a:pPr>
            <a:endParaRPr lang="en-US" sz="3200" dirty="0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8" name="PlaceHolder 1">
            <a:extLst>
              <a:ext uri="{FF2B5EF4-FFF2-40B4-BE49-F238E27FC236}">
                <a16:creationId xmlns:a16="http://schemas.microsoft.com/office/drawing/2014/main" id="{0A2C45D9-453C-4400-9FA0-D1DD38DF988A}"/>
              </a:ext>
            </a:extLst>
          </p:cNvPr>
          <p:cNvSpPr txBox="1">
            <a:spLocks/>
          </p:cNvSpPr>
          <p:nvPr/>
        </p:nvSpPr>
        <p:spPr>
          <a:xfrm>
            <a:off x="4763589" y="6906514"/>
            <a:ext cx="7086600" cy="1495080"/>
          </a:xfrm>
          <a:prstGeom prst="rect">
            <a:avLst/>
          </a:prstGeom>
          <a:noFill/>
          <a:ln w="0">
            <a:noFill/>
          </a:ln>
          <a:effectLst>
            <a:outerShdw blurRad="57240" dist="19080" dir="5400000" rotWithShape="0">
              <a:srgbClr val="000000">
                <a:alpha val="50000"/>
              </a:srgbClr>
            </a:outerShdw>
          </a:effectLst>
        </p:spPr>
        <p:txBody>
          <a:bodyPr lIns="91440" tIns="91440" rIns="91440" bIns="91440" anchor="b">
            <a:normAutofit/>
          </a:bodyPr>
          <a:lstStyle>
            <a:lvl1pPr indent="0"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6600" b="1" dirty="0">
                <a:solidFill>
                  <a:schemeClr val="dk1"/>
                </a:solidFill>
                <a:latin typeface="Manrope"/>
                <a:ea typeface="Manrope"/>
              </a:rPr>
              <a:t>Continuous Casting</a:t>
            </a:r>
            <a:endParaRPr lang="fr-FR" sz="6600" dirty="0">
              <a:solidFill>
                <a:schemeClr val="dk1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046967" y="-3753295"/>
            <a:ext cx="23993820" cy="17793589"/>
            <a:chOff x="0" y="0"/>
            <a:chExt cx="31991760" cy="23724786"/>
          </a:xfrm>
        </p:grpSpPr>
        <p:sp>
          <p:nvSpPr>
            <p:cNvPr id="3" name="Freeform 3"/>
            <p:cNvSpPr/>
            <p:nvPr/>
          </p:nvSpPr>
          <p:spPr>
            <a:xfrm>
              <a:off x="14476013" y="12461836"/>
              <a:ext cx="11262950" cy="11262950"/>
            </a:xfrm>
            <a:custGeom>
              <a:avLst/>
              <a:gdLst/>
              <a:ahLst/>
              <a:cxnLst/>
              <a:rect l="l" t="t" r="r" b="b"/>
              <a:pathLst>
                <a:path w="11262950" h="11262950">
                  <a:moveTo>
                    <a:pt x="0" y="0"/>
                  </a:moveTo>
                  <a:lnTo>
                    <a:pt x="11262950" y="0"/>
                  </a:lnTo>
                  <a:lnTo>
                    <a:pt x="11262950" y="11262950"/>
                  </a:lnTo>
                  <a:lnTo>
                    <a:pt x="0" y="112629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8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4446015" y="11596097"/>
              <a:ext cx="9055481" cy="9055481"/>
            </a:xfrm>
            <a:custGeom>
              <a:avLst/>
              <a:gdLst/>
              <a:ahLst/>
              <a:cxnLst/>
              <a:rect l="l" t="t" r="r" b="b"/>
              <a:pathLst>
                <a:path w="9055481" h="9055481">
                  <a:moveTo>
                    <a:pt x="0" y="0"/>
                  </a:moveTo>
                  <a:lnTo>
                    <a:pt x="9055481" y="0"/>
                  </a:lnTo>
                  <a:lnTo>
                    <a:pt x="9055481" y="9055481"/>
                  </a:lnTo>
                  <a:lnTo>
                    <a:pt x="0" y="9055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8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10076901" cy="10076901"/>
            </a:xfrm>
            <a:custGeom>
              <a:avLst/>
              <a:gdLst/>
              <a:ahLst/>
              <a:cxnLst/>
              <a:rect l="l" t="t" r="r" b="b"/>
              <a:pathLst>
                <a:path w="10076901" h="10076901">
                  <a:moveTo>
                    <a:pt x="0" y="0"/>
                  </a:moveTo>
                  <a:lnTo>
                    <a:pt x="10076901" y="0"/>
                  </a:lnTo>
                  <a:lnTo>
                    <a:pt x="10076901" y="10076901"/>
                  </a:lnTo>
                  <a:lnTo>
                    <a:pt x="0" y="100769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18999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22184656" y="4503780"/>
              <a:ext cx="9807104" cy="9807104"/>
            </a:xfrm>
            <a:custGeom>
              <a:avLst/>
              <a:gdLst/>
              <a:ahLst/>
              <a:cxnLst/>
              <a:rect l="l" t="t" r="r" b="b"/>
              <a:pathLst>
                <a:path w="9807104" h="9807104">
                  <a:moveTo>
                    <a:pt x="0" y="0"/>
                  </a:moveTo>
                  <a:lnTo>
                    <a:pt x="9807104" y="0"/>
                  </a:lnTo>
                  <a:lnTo>
                    <a:pt x="9807104" y="9807103"/>
                  </a:lnTo>
                  <a:lnTo>
                    <a:pt x="0" y="98071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12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</p:grpSp>
      <p:pic>
        <p:nvPicPr>
          <p:cNvPr id="13" name="image69930cf1c4413" descr="image69930cf1c4419">
            <a:extLst>
              <a:ext uri="{FF2B5EF4-FFF2-40B4-BE49-F238E27FC236}">
                <a16:creationId xmlns:a16="http://schemas.microsoft.com/office/drawing/2014/main" id="{2267C763-F73B-41F8-8C18-C609242B93A5}"/>
              </a:ext>
            </a:extLst>
          </p:cNvPr>
          <p:cNvPicPr/>
          <p:nvPr/>
        </p:nvPicPr>
        <p:blipFill>
          <a:blip r:embed="rId10"/>
          <a:stretch/>
        </p:blipFill>
        <p:spPr>
          <a:xfrm>
            <a:off x="574011" y="547301"/>
            <a:ext cx="8036042" cy="92908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reflection blurRad="12700" stA="38000" endPos="28000" dist="5000" dir="5400000" sy="-100000" algn="bl" rotWithShape="0"/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255EBB2-B823-4F5B-A794-60A97D38F7DA}"/>
              </a:ext>
            </a:extLst>
          </p:cNvPr>
          <p:cNvSpPr/>
          <p:nvPr/>
        </p:nvSpPr>
        <p:spPr>
          <a:xfrm>
            <a:off x="10096560" y="2857680"/>
            <a:ext cx="7238160" cy="2856960"/>
          </a:xfrm>
          <a:prstGeom prst="rect">
            <a:avLst/>
          </a:prstGeom>
          <a:noFill/>
          <a:ln w="0">
            <a:noFill/>
          </a:ln>
          <a:effectLst/>
        </p:spPr>
        <p:txBody>
          <a:bodyPr anchor="t">
            <a:normAutofit fontScale="92500" lnSpcReduction="20000"/>
          </a:bodyPr>
          <a:lstStyle/>
          <a:p>
            <a:pPr marL="0" marR="0" lvl="0" indent="0" defTabSz="1828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nrope"/>
                <a:ea typeface="+mn-ea"/>
                <a:cs typeface="+mn-cs"/>
              </a:rPr>
              <a:t>Continuous Casting Process Overview</a:t>
            </a:r>
            <a:endParaRPr kumimoji="0" lang="en-US" sz="8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OpenSymbo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2422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046967" y="-3753295"/>
            <a:ext cx="23993820" cy="17793589"/>
            <a:chOff x="0" y="0"/>
            <a:chExt cx="31991760" cy="23724786"/>
          </a:xfrm>
        </p:grpSpPr>
        <p:sp>
          <p:nvSpPr>
            <p:cNvPr id="3" name="Freeform 3"/>
            <p:cNvSpPr/>
            <p:nvPr/>
          </p:nvSpPr>
          <p:spPr>
            <a:xfrm>
              <a:off x="14476013" y="12461836"/>
              <a:ext cx="11262950" cy="11262950"/>
            </a:xfrm>
            <a:custGeom>
              <a:avLst/>
              <a:gdLst/>
              <a:ahLst/>
              <a:cxnLst/>
              <a:rect l="l" t="t" r="r" b="b"/>
              <a:pathLst>
                <a:path w="11262950" h="11262950">
                  <a:moveTo>
                    <a:pt x="0" y="0"/>
                  </a:moveTo>
                  <a:lnTo>
                    <a:pt x="11262950" y="0"/>
                  </a:lnTo>
                  <a:lnTo>
                    <a:pt x="11262950" y="11262950"/>
                  </a:lnTo>
                  <a:lnTo>
                    <a:pt x="0" y="112629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8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4446015" y="11596097"/>
              <a:ext cx="9055481" cy="9055481"/>
            </a:xfrm>
            <a:custGeom>
              <a:avLst/>
              <a:gdLst/>
              <a:ahLst/>
              <a:cxnLst/>
              <a:rect l="l" t="t" r="r" b="b"/>
              <a:pathLst>
                <a:path w="9055481" h="9055481">
                  <a:moveTo>
                    <a:pt x="0" y="0"/>
                  </a:moveTo>
                  <a:lnTo>
                    <a:pt x="9055481" y="0"/>
                  </a:lnTo>
                  <a:lnTo>
                    <a:pt x="9055481" y="9055481"/>
                  </a:lnTo>
                  <a:lnTo>
                    <a:pt x="0" y="9055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8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10076901" cy="10076901"/>
            </a:xfrm>
            <a:custGeom>
              <a:avLst/>
              <a:gdLst/>
              <a:ahLst/>
              <a:cxnLst/>
              <a:rect l="l" t="t" r="r" b="b"/>
              <a:pathLst>
                <a:path w="10076901" h="10076901">
                  <a:moveTo>
                    <a:pt x="0" y="0"/>
                  </a:moveTo>
                  <a:lnTo>
                    <a:pt x="10076901" y="0"/>
                  </a:lnTo>
                  <a:lnTo>
                    <a:pt x="10076901" y="10076901"/>
                  </a:lnTo>
                  <a:lnTo>
                    <a:pt x="0" y="100769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18999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22184656" y="4503780"/>
              <a:ext cx="9807104" cy="9807104"/>
            </a:xfrm>
            <a:custGeom>
              <a:avLst/>
              <a:gdLst/>
              <a:ahLst/>
              <a:cxnLst/>
              <a:rect l="l" t="t" r="r" b="b"/>
              <a:pathLst>
                <a:path w="9807104" h="9807104">
                  <a:moveTo>
                    <a:pt x="0" y="0"/>
                  </a:moveTo>
                  <a:lnTo>
                    <a:pt x="9807104" y="0"/>
                  </a:lnTo>
                  <a:lnTo>
                    <a:pt x="9807104" y="9807103"/>
                  </a:lnTo>
                  <a:lnTo>
                    <a:pt x="0" y="98071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12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465FC250-65EB-4BC6-B84D-85A5692FFA2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0052" y="842703"/>
            <a:ext cx="17342131" cy="89739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843510" y="-3619500"/>
            <a:ext cx="23993820" cy="17793589"/>
            <a:chOff x="0" y="0"/>
            <a:chExt cx="31991760" cy="23724786"/>
          </a:xfrm>
        </p:grpSpPr>
        <p:sp>
          <p:nvSpPr>
            <p:cNvPr id="3" name="Freeform 3"/>
            <p:cNvSpPr/>
            <p:nvPr/>
          </p:nvSpPr>
          <p:spPr>
            <a:xfrm>
              <a:off x="14476013" y="12461836"/>
              <a:ext cx="11262950" cy="11262950"/>
            </a:xfrm>
            <a:custGeom>
              <a:avLst/>
              <a:gdLst/>
              <a:ahLst/>
              <a:cxnLst/>
              <a:rect l="l" t="t" r="r" b="b"/>
              <a:pathLst>
                <a:path w="11262950" h="11262950">
                  <a:moveTo>
                    <a:pt x="0" y="0"/>
                  </a:moveTo>
                  <a:lnTo>
                    <a:pt x="11262950" y="0"/>
                  </a:lnTo>
                  <a:lnTo>
                    <a:pt x="11262950" y="11262950"/>
                  </a:lnTo>
                  <a:lnTo>
                    <a:pt x="0" y="112629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8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4446015" y="11596097"/>
              <a:ext cx="9055481" cy="9055481"/>
            </a:xfrm>
            <a:custGeom>
              <a:avLst/>
              <a:gdLst/>
              <a:ahLst/>
              <a:cxnLst/>
              <a:rect l="l" t="t" r="r" b="b"/>
              <a:pathLst>
                <a:path w="9055481" h="9055481">
                  <a:moveTo>
                    <a:pt x="0" y="0"/>
                  </a:moveTo>
                  <a:lnTo>
                    <a:pt x="9055481" y="0"/>
                  </a:lnTo>
                  <a:lnTo>
                    <a:pt x="9055481" y="9055481"/>
                  </a:lnTo>
                  <a:lnTo>
                    <a:pt x="0" y="9055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8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10076901" cy="10076901"/>
            </a:xfrm>
            <a:custGeom>
              <a:avLst/>
              <a:gdLst/>
              <a:ahLst/>
              <a:cxnLst/>
              <a:rect l="l" t="t" r="r" b="b"/>
              <a:pathLst>
                <a:path w="10076901" h="10076901">
                  <a:moveTo>
                    <a:pt x="0" y="0"/>
                  </a:moveTo>
                  <a:lnTo>
                    <a:pt x="10076901" y="0"/>
                  </a:lnTo>
                  <a:lnTo>
                    <a:pt x="10076901" y="10076901"/>
                  </a:lnTo>
                  <a:lnTo>
                    <a:pt x="0" y="100769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18999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22184656" y="4503780"/>
              <a:ext cx="9807104" cy="9807104"/>
            </a:xfrm>
            <a:custGeom>
              <a:avLst/>
              <a:gdLst/>
              <a:ahLst/>
              <a:cxnLst/>
              <a:rect l="l" t="t" r="r" b="b"/>
              <a:pathLst>
                <a:path w="9807104" h="9807104">
                  <a:moveTo>
                    <a:pt x="0" y="0"/>
                  </a:moveTo>
                  <a:lnTo>
                    <a:pt x="9807104" y="0"/>
                  </a:lnTo>
                  <a:lnTo>
                    <a:pt x="9807104" y="9807103"/>
                  </a:lnTo>
                  <a:lnTo>
                    <a:pt x="0" y="98071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12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873876EE-C3E4-4D7F-AFDF-819671E617C6}"/>
              </a:ext>
            </a:extLst>
          </p:cNvPr>
          <p:cNvSpPr/>
          <p:nvPr/>
        </p:nvSpPr>
        <p:spPr>
          <a:xfrm>
            <a:off x="612113" y="221616"/>
            <a:ext cx="6400800" cy="239690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85000" lnSpcReduction="10000"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700" b="1" u="none" strike="noStrike" dirty="0">
                <a:solidFill>
                  <a:schemeClr val="dk1"/>
                </a:solidFill>
                <a:effectLst/>
                <a:uFillTx/>
                <a:latin typeface="Manrope"/>
              </a:rPr>
              <a:t>Basic steps </a:t>
            </a:r>
            <a:endParaRPr lang="en-US" sz="12700" b="0" u="none" strike="noStrike" dirty="0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692C1F4-7182-4BF7-907A-F49E0C801B50}"/>
              </a:ext>
            </a:extLst>
          </p:cNvPr>
          <p:cNvSpPr/>
          <p:nvPr/>
        </p:nvSpPr>
        <p:spPr>
          <a:xfrm>
            <a:off x="580907" y="1897702"/>
            <a:ext cx="7877293" cy="774159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/>
          </a:bodyPr>
          <a:lstStyle/>
          <a:p>
            <a:pPr marL="171450" indent="-171450" algn="just" defTabSz="914400">
              <a:lnSpc>
                <a:spcPct val="150000"/>
              </a:lnSpc>
              <a:buFont typeface="Wingdings" panose="05000000000000000000" pitchFamily="2" charset="2"/>
              <a:buChar char="ü"/>
              <a:tabLst>
                <a:tab pos="0" algn="l"/>
              </a:tabLst>
            </a:pPr>
            <a:r>
              <a:rPr lang="en-US" sz="2400" b="0" u="none" strike="noStrike" dirty="0">
                <a:solidFill>
                  <a:schemeClr val="dk1"/>
                </a:solidFill>
                <a:effectLst/>
                <a:uFillTx/>
                <a:latin typeface="Funnel Sans"/>
              </a:rPr>
              <a:t>Continuous casting transforms molten steel into semi-finished slabs using precise control of molten metal flow, cooling, and solidification.</a:t>
            </a:r>
          </a:p>
          <a:p>
            <a:pPr marL="171450" indent="-171450" algn="just" defTabSz="914400">
              <a:lnSpc>
                <a:spcPct val="150000"/>
              </a:lnSpc>
              <a:buFont typeface="Wingdings" panose="05000000000000000000" pitchFamily="2" charset="2"/>
              <a:buChar char="ü"/>
              <a:tabLst>
                <a:tab pos="0" algn="l"/>
              </a:tabLst>
            </a:pPr>
            <a:r>
              <a:rPr lang="en-US" sz="2400" b="0" u="none" strike="noStrike" dirty="0">
                <a:solidFill>
                  <a:schemeClr val="dk1"/>
                </a:solidFill>
                <a:effectLst/>
                <a:uFillTx/>
                <a:latin typeface="Funnel Sans"/>
              </a:rPr>
              <a:t> Key equipment's includes the ladle turret, tundish and preheaters, caster mold, segments and rollers, cutting machine, hydraulic and cooling systems.</a:t>
            </a:r>
          </a:p>
          <a:p>
            <a:pPr marL="171450" indent="-171450" algn="just" defTabSz="914400">
              <a:lnSpc>
                <a:spcPct val="150000"/>
              </a:lnSpc>
              <a:buFont typeface="Wingdings" panose="05000000000000000000" pitchFamily="2" charset="2"/>
              <a:buChar char="ü"/>
              <a:tabLst>
                <a:tab pos="0" algn="l"/>
              </a:tabLst>
            </a:pPr>
            <a:r>
              <a:rPr lang="en-US" sz="2400" b="0" u="none" strike="noStrike" dirty="0">
                <a:solidFill>
                  <a:schemeClr val="dk1"/>
                </a:solidFill>
                <a:effectLst/>
                <a:uFillTx/>
                <a:latin typeface="Funnel Sans"/>
              </a:rPr>
              <a:t> Each parameter including superheat, casting speed, water flow rate, water temperature and etc. plays a critical role in shaping and cooling the steel to form high-quality slabs ready for further processing.</a:t>
            </a:r>
          </a:p>
          <a:p>
            <a:pPr marL="171450" indent="-171450" algn="just" defTabSz="914400">
              <a:lnSpc>
                <a:spcPct val="150000"/>
              </a:lnSpc>
              <a:buFont typeface="Wingdings" panose="05000000000000000000" pitchFamily="2" charset="2"/>
              <a:buChar char="ü"/>
              <a:tabLst>
                <a:tab pos="0" algn="l"/>
              </a:tabLst>
            </a:pPr>
            <a:r>
              <a:rPr lang="en-US" sz="2400" b="0" u="none" strike="noStrike" dirty="0">
                <a:solidFill>
                  <a:schemeClr val="dk1"/>
                </a:solidFill>
                <a:effectLst/>
                <a:uFillTx/>
                <a:latin typeface="Funnel Sans"/>
              </a:rPr>
              <a:t>Each stage requires tight control of parameters to ensure slab quality and process efficiency. </a:t>
            </a:r>
          </a:p>
          <a:p>
            <a:pPr marL="171450" indent="-171450" algn="just" defTabSz="914400">
              <a:lnSpc>
                <a:spcPct val="150000"/>
              </a:lnSpc>
              <a:buFont typeface="Wingdings" panose="05000000000000000000" pitchFamily="2" charset="2"/>
              <a:buChar char="ü"/>
              <a:tabLst>
                <a:tab pos="0" algn="l"/>
              </a:tabLst>
            </a:pPr>
            <a:r>
              <a:rPr lang="en-US" sz="2400" b="0" u="none" strike="noStrike" dirty="0">
                <a:solidFill>
                  <a:schemeClr val="dk1"/>
                </a:solidFill>
                <a:effectLst/>
                <a:uFillTx/>
                <a:latin typeface="Funnel Sans"/>
              </a:rPr>
              <a:t>Understanding these stages is essential for AI integration</a:t>
            </a:r>
            <a:r>
              <a:rPr lang="en-US" sz="2000" b="0" u="none" strike="noStrike" dirty="0">
                <a:solidFill>
                  <a:schemeClr val="dk1"/>
                </a:solidFill>
                <a:effectLst/>
                <a:uFillTx/>
                <a:latin typeface="Funnel Sans"/>
              </a:rPr>
              <a:t>.</a:t>
            </a:r>
            <a:endParaRPr lang="en-US" sz="2000" b="0" u="none" strike="noStrike" dirty="0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  <p:pic>
        <p:nvPicPr>
          <p:cNvPr id="17" name="image69930bf95bc73" descr="image69930bf95bc79">
            <a:extLst>
              <a:ext uri="{FF2B5EF4-FFF2-40B4-BE49-F238E27FC236}">
                <a16:creationId xmlns:a16="http://schemas.microsoft.com/office/drawing/2014/main" id="{CEA17F24-CB50-4E3D-B78B-97B051064717}"/>
              </a:ext>
            </a:extLst>
          </p:cNvPr>
          <p:cNvPicPr/>
          <p:nvPr/>
        </p:nvPicPr>
        <p:blipFill rotWithShape="1">
          <a:blip r:embed="rId10"/>
          <a:srcRect l="1606" t="7008" r="-1606" b="-53"/>
          <a:stretch/>
        </p:blipFill>
        <p:spPr>
          <a:xfrm>
            <a:off x="9496235" y="476280"/>
            <a:ext cx="8748792" cy="92587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86455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046967" y="-3753295"/>
            <a:ext cx="23993820" cy="17793589"/>
            <a:chOff x="0" y="0"/>
            <a:chExt cx="31991760" cy="23724786"/>
          </a:xfrm>
        </p:grpSpPr>
        <p:sp>
          <p:nvSpPr>
            <p:cNvPr id="3" name="Freeform 3"/>
            <p:cNvSpPr/>
            <p:nvPr/>
          </p:nvSpPr>
          <p:spPr>
            <a:xfrm>
              <a:off x="14476013" y="12461836"/>
              <a:ext cx="11262950" cy="11262950"/>
            </a:xfrm>
            <a:custGeom>
              <a:avLst/>
              <a:gdLst/>
              <a:ahLst/>
              <a:cxnLst/>
              <a:rect l="l" t="t" r="r" b="b"/>
              <a:pathLst>
                <a:path w="11262950" h="11262950">
                  <a:moveTo>
                    <a:pt x="0" y="0"/>
                  </a:moveTo>
                  <a:lnTo>
                    <a:pt x="11262950" y="0"/>
                  </a:lnTo>
                  <a:lnTo>
                    <a:pt x="11262950" y="11262950"/>
                  </a:lnTo>
                  <a:lnTo>
                    <a:pt x="0" y="112629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8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4446015" y="11596097"/>
              <a:ext cx="9055481" cy="9055481"/>
            </a:xfrm>
            <a:custGeom>
              <a:avLst/>
              <a:gdLst/>
              <a:ahLst/>
              <a:cxnLst/>
              <a:rect l="l" t="t" r="r" b="b"/>
              <a:pathLst>
                <a:path w="9055481" h="9055481">
                  <a:moveTo>
                    <a:pt x="0" y="0"/>
                  </a:moveTo>
                  <a:lnTo>
                    <a:pt x="9055481" y="0"/>
                  </a:lnTo>
                  <a:lnTo>
                    <a:pt x="9055481" y="9055481"/>
                  </a:lnTo>
                  <a:lnTo>
                    <a:pt x="0" y="9055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8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10076901" cy="10076901"/>
            </a:xfrm>
            <a:custGeom>
              <a:avLst/>
              <a:gdLst/>
              <a:ahLst/>
              <a:cxnLst/>
              <a:rect l="l" t="t" r="r" b="b"/>
              <a:pathLst>
                <a:path w="10076901" h="10076901">
                  <a:moveTo>
                    <a:pt x="0" y="0"/>
                  </a:moveTo>
                  <a:lnTo>
                    <a:pt x="10076901" y="0"/>
                  </a:lnTo>
                  <a:lnTo>
                    <a:pt x="10076901" y="10076901"/>
                  </a:lnTo>
                  <a:lnTo>
                    <a:pt x="0" y="100769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18999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22184656" y="4503780"/>
              <a:ext cx="9807104" cy="9807104"/>
            </a:xfrm>
            <a:custGeom>
              <a:avLst/>
              <a:gdLst/>
              <a:ahLst/>
              <a:cxnLst/>
              <a:rect l="l" t="t" r="r" b="b"/>
              <a:pathLst>
                <a:path w="9807104" h="9807104">
                  <a:moveTo>
                    <a:pt x="0" y="0"/>
                  </a:moveTo>
                  <a:lnTo>
                    <a:pt x="9807104" y="0"/>
                  </a:lnTo>
                  <a:lnTo>
                    <a:pt x="9807104" y="9807103"/>
                  </a:lnTo>
                  <a:lnTo>
                    <a:pt x="0" y="98071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12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7" name="TextBox 7"/>
          <p:cNvSpPr txBox="1"/>
          <p:nvPr/>
        </p:nvSpPr>
        <p:spPr>
          <a:xfrm>
            <a:off x="5250988" y="368799"/>
            <a:ext cx="5614645" cy="9441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ts val="7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 Heavy"/>
                <a:ea typeface="Aria Heavy"/>
                <a:cs typeface="Aria Heavy"/>
                <a:sym typeface="Aria Heavy"/>
                <a:rtl/>
              </a:rPr>
              <a:t>Slab defects</a:t>
            </a:r>
            <a:endParaRPr kumimoji="0" lang="ar-EG" sz="8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 Heavy"/>
              <a:ea typeface="Aria Heavy"/>
              <a:cs typeface="Aria Heavy"/>
              <a:sym typeface="Aria Heavy"/>
              <a:rtl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1159100" y="1794224"/>
            <a:ext cx="16100200" cy="7464076"/>
            <a:chOff x="0" y="0"/>
            <a:chExt cx="3792808" cy="1758351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792808" cy="1758351"/>
            </a:xfrm>
            <a:custGeom>
              <a:avLst/>
              <a:gdLst/>
              <a:ahLst/>
              <a:cxnLst/>
              <a:rect l="l" t="t" r="r" b="b"/>
              <a:pathLst>
                <a:path w="3792808" h="1758351">
                  <a:moveTo>
                    <a:pt x="31737" y="0"/>
                  </a:moveTo>
                  <a:lnTo>
                    <a:pt x="3761072" y="0"/>
                  </a:lnTo>
                  <a:cubicBezTo>
                    <a:pt x="3769489" y="0"/>
                    <a:pt x="3777561" y="3344"/>
                    <a:pt x="3783513" y="9295"/>
                  </a:cubicBezTo>
                  <a:cubicBezTo>
                    <a:pt x="3789465" y="15247"/>
                    <a:pt x="3792808" y="23320"/>
                    <a:pt x="3792808" y="31737"/>
                  </a:cubicBezTo>
                  <a:lnTo>
                    <a:pt x="3792808" y="1726615"/>
                  </a:lnTo>
                  <a:cubicBezTo>
                    <a:pt x="3792808" y="1744142"/>
                    <a:pt x="3778600" y="1758351"/>
                    <a:pt x="3761072" y="1758351"/>
                  </a:cubicBezTo>
                  <a:lnTo>
                    <a:pt x="31737" y="1758351"/>
                  </a:lnTo>
                  <a:cubicBezTo>
                    <a:pt x="23320" y="1758351"/>
                    <a:pt x="15247" y="1755008"/>
                    <a:pt x="9295" y="1749056"/>
                  </a:cubicBezTo>
                  <a:cubicBezTo>
                    <a:pt x="3344" y="1743104"/>
                    <a:pt x="0" y="1735032"/>
                    <a:pt x="0" y="1726615"/>
                  </a:cubicBezTo>
                  <a:lnTo>
                    <a:pt x="0" y="31737"/>
                  </a:lnTo>
                  <a:cubicBezTo>
                    <a:pt x="0" y="14209"/>
                    <a:pt x="14209" y="0"/>
                    <a:pt x="3173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3F3F3">
                    <a:alpha val="36400"/>
                  </a:srgbClr>
                </a:gs>
                <a:gs pos="33333">
                  <a:srgbClr val="F3F3F3">
                    <a:alpha val="36400"/>
                  </a:srgbClr>
                </a:gs>
                <a:gs pos="66667">
                  <a:srgbClr val="E2E1E4">
                    <a:alpha val="36400"/>
                  </a:srgbClr>
                </a:gs>
                <a:gs pos="100000">
                  <a:srgbClr val="E2E1E4">
                    <a:alpha val="36400"/>
                  </a:srgbClr>
                </a:gs>
              </a:gsLst>
              <a:lin ang="0"/>
            </a:gradFill>
            <a:ln w="47625" cap="rnd">
              <a:solidFill>
                <a:srgbClr val="FFFFFF">
                  <a:alpha val="51765"/>
                </a:srgbClr>
              </a:solidFill>
              <a:prstDash val="solid"/>
              <a:round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3792808" cy="17869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144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40B1A607-F1A1-4485-BAB5-A79F7E0F671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91166" y="3191354"/>
            <a:ext cx="7500861" cy="4803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641729A-0FEB-4BBE-A632-94EBCEA2978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36381" y="2632033"/>
            <a:ext cx="7786086" cy="5860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658137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046967" y="-3753295"/>
            <a:ext cx="23993820" cy="17793589"/>
            <a:chOff x="0" y="0"/>
            <a:chExt cx="31991760" cy="23724786"/>
          </a:xfrm>
        </p:grpSpPr>
        <p:sp>
          <p:nvSpPr>
            <p:cNvPr id="3" name="Freeform 3"/>
            <p:cNvSpPr/>
            <p:nvPr/>
          </p:nvSpPr>
          <p:spPr>
            <a:xfrm>
              <a:off x="14476013" y="12461836"/>
              <a:ext cx="11262950" cy="11262950"/>
            </a:xfrm>
            <a:custGeom>
              <a:avLst/>
              <a:gdLst/>
              <a:ahLst/>
              <a:cxnLst/>
              <a:rect l="l" t="t" r="r" b="b"/>
              <a:pathLst>
                <a:path w="11262950" h="11262950">
                  <a:moveTo>
                    <a:pt x="0" y="0"/>
                  </a:moveTo>
                  <a:lnTo>
                    <a:pt x="11262950" y="0"/>
                  </a:lnTo>
                  <a:lnTo>
                    <a:pt x="11262950" y="11262950"/>
                  </a:lnTo>
                  <a:lnTo>
                    <a:pt x="0" y="112629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8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4446015" y="11596097"/>
              <a:ext cx="9055481" cy="9055481"/>
            </a:xfrm>
            <a:custGeom>
              <a:avLst/>
              <a:gdLst/>
              <a:ahLst/>
              <a:cxnLst/>
              <a:rect l="l" t="t" r="r" b="b"/>
              <a:pathLst>
                <a:path w="9055481" h="9055481">
                  <a:moveTo>
                    <a:pt x="0" y="0"/>
                  </a:moveTo>
                  <a:lnTo>
                    <a:pt x="9055481" y="0"/>
                  </a:lnTo>
                  <a:lnTo>
                    <a:pt x="9055481" y="9055481"/>
                  </a:lnTo>
                  <a:lnTo>
                    <a:pt x="0" y="9055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8999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10076901" cy="10076901"/>
            </a:xfrm>
            <a:custGeom>
              <a:avLst/>
              <a:gdLst/>
              <a:ahLst/>
              <a:cxnLst/>
              <a:rect l="l" t="t" r="r" b="b"/>
              <a:pathLst>
                <a:path w="10076901" h="10076901">
                  <a:moveTo>
                    <a:pt x="0" y="0"/>
                  </a:moveTo>
                  <a:lnTo>
                    <a:pt x="10076901" y="0"/>
                  </a:lnTo>
                  <a:lnTo>
                    <a:pt x="10076901" y="10076901"/>
                  </a:lnTo>
                  <a:lnTo>
                    <a:pt x="0" y="100769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18999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22184656" y="4503780"/>
              <a:ext cx="9807104" cy="9807104"/>
            </a:xfrm>
            <a:custGeom>
              <a:avLst/>
              <a:gdLst/>
              <a:ahLst/>
              <a:cxnLst/>
              <a:rect l="l" t="t" r="r" b="b"/>
              <a:pathLst>
                <a:path w="9807104" h="9807104">
                  <a:moveTo>
                    <a:pt x="0" y="0"/>
                  </a:moveTo>
                  <a:lnTo>
                    <a:pt x="9807104" y="0"/>
                  </a:lnTo>
                  <a:lnTo>
                    <a:pt x="9807104" y="9807103"/>
                  </a:lnTo>
                  <a:lnTo>
                    <a:pt x="0" y="98071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12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>
            <a:off x="287544" y="342900"/>
            <a:ext cx="17848056" cy="9753600"/>
            <a:chOff x="0" y="0"/>
            <a:chExt cx="3792808" cy="1758351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792808" cy="1758351"/>
            </a:xfrm>
            <a:custGeom>
              <a:avLst/>
              <a:gdLst/>
              <a:ahLst/>
              <a:cxnLst/>
              <a:rect l="l" t="t" r="r" b="b"/>
              <a:pathLst>
                <a:path w="3792808" h="1758351">
                  <a:moveTo>
                    <a:pt x="31737" y="0"/>
                  </a:moveTo>
                  <a:lnTo>
                    <a:pt x="3761072" y="0"/>
                  </a:lnTo>
                  <a:cubicBezTo>
                    <a:pt x="3769489" y="0"/>
                    <a:pt x="3777561" y="3344"/>
                    <a:pt x="3783513" y="9295"/>
                  </a:cubicBezTo>
                  <a:cubicBezTo>
                    <a:pt x="3789465" y="15247"/>
                    <a:pt x="3792808" y="23320"/>
                    <a:pt x="3792808" y="31737"/>
                  </a:cubicBezTo>
                  <a:lnTo>
                    <a:pt x="3792808" y="1726615"/>
                  </a:lnTo>
                  <a:cubicBezTo>
                    <a:pt x="3792808" y="1744142"/>
                    <a:pt x="3778600" y="1758351"/>
                    <a:pt x="3761072" y="1758351"/>
                  </a:cubicBezTo>
                  <a:lnTo>
                    <a:pt x="31737" y="1758351"/>
                  </a:lnTo>
                  <a:cubicBezTo>
                    <a:pt x="23320" y="1758351"/>
                    <a:pt x="15247" y="1755008"/>
                    <a:pt x="9295" y="1749056"/>
                  </a:cubicBezTo>
                  <a:cubicBezTo>
                    <a:pt x="3344" y="1743104"/>
                    <a:pt x="0" y="1735032"/>
                    <a:pt x="0" y="1726615"/>
                  </a:cubicBezTo>
                  <a:lnTo>
                    <a:pt x="0" y="31737"/>
                  </a:lnTo>
                  <a:cubicBezTo>
                    <a:pt x="0" y="14209"/>
                    <a:pt x="14209" y="0"/>
                    <a:pt x="3173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3F3F3">
                    <a:alpha val="36400"/>
                  </a:srgbClr>
                </a:gs>
                <a:gs pos="33333">
                  <a:srgbClr val="F3F3F3">
                    <a:alpha val="36400"/>
                  </a:srgbClr>
                </a:gs>
                <a:gs pos="66667">
                  <a:srgbClr val="E2E1E4">
                    <a:alpha val="36400"/>
                  </a:srgbClr>
                </a:gs>
                <a:gs pos="100000">
                  <a:srgbClr val="E2E1E4">
                    <a:alpha val="36400"/>
                  </a:srgbClr>
                </a:gs>
              </a:gsLst>
              <a:lin ang="0"/>
            </a:gradFill>
            <a:ln w="47625" cap="rnd">
              <a:solidFill>
                <a:srgbClr val="FFFFFF">
                  <a:alpha val="51765"/>
                </a:srgbClr>
              </a:solidFill>
              <a:prstDash val="solid"/>
              <a:round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3792808" cy="17869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144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B4F74FC4-A6E6-4B78-9B41-FCB1DBD16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5361398"/>
              </p:ext>
            </p:extLst>
          </p:nvPr>
        </p:nvGraphicFramePr>
        <p:xfrm>
          <a:off x="-152400" y="504776"/>
          <a:ext cx="18152856" cy="3119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D082DDF9-4A49-421D-88E9-A9CF74CD66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4535346"/>
              </p:ext>
            </p:extLst>
          </p:nvPr>
        </p:nvGraphicFramePr>
        <p:xfrm>
          <a:off x="3841001" y="4533394"/>
          <a:ext cx="9415127" cy="54869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</p:spTree>
    <p:extLst>
      <p:ext uri="{BB962C8B-B14F-4D97-AF65-F5344CB8AC3E}">
        <p14:creationId xmlns:p14="http://schemas.microsoft.com/office/powerpoint/2010/main" val="14180425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199;p31"/>
          <p:cNvPicPr/>
          <p:nvPr/>
        </p:nvPicPr>
        <p:blipFill>
          <a:blip r:embed="rId2"/>
          <a:srcRect l="170" r="180"/>
          <a:stretch/>
        </p:blipFill>
        <p:spPr>
          <a:xfrm>
            <a:off x="0" y="0"/>
            <a:ext cx="18287280" cy="10285920"/>
          </a:xfrm>
          <a:prstGeom prst="rect">
            <a:avLst/>
          </a:prstGeom>
          <a:noFill/>
          <a:ln w="0">
            <a:noFill/>
          </a:ln>
        </p:spPr>
      </p:pic>
      <p:cxnSp>
        <p:nvCxnSpPr>
          <p:cNvPr id="102" name="Google Shape;203;p31"/>
          <p:cNvCxnSpPr/>
          <p:nvPr/>
        </p:nvCxnSpPr>
        <p:spPr>
          <a:xfrm>
            <a:off x="0" y="10057680"/>
            <a:ext cx="18288720" cy="720"/>
          </a:xfrm>
          <a:prstGeom prst="straightConnector1">
            <a:avLst/>
          </a:prstGeom>
          <a:ln w="9525">
            <a:solidFill>
              <a:srgbClr val="FFFFFF"/>
            </a:solidFill>
            <a:round/>
          </a:ln>
        </p:spPr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A2A5D8-64F4-4C7D-9B8A-92786245282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18" name="PlaceHolder 1">
            <a:extLst>
              <a:ext uri="{FF2B5EF4-FFF2-40B4-BE49-F238E27FC236}">
                <a16:creationId xmlns:a16="http://schemas.microsoft.com/office/drawing/2014/main" id="{11659FE4-7917-4680-B5A0-D4D9A51FE3AC}"/>
              </a:ext>
            </a:extLst>
          </p:cNvPr>
          <p:cNvSpPr txBox="1">
            <a:spLocks/>
          </p:cNvSpPr>
          <p:nvPr/>
        </p:nvSpPr>
        <p:spPr>
          <a:xfrm>
            <a:off x="381000" y="-485070"/>
            <a:ext cx="14478000" cy="1495080"/>
          </a:xfrm>
          <a:prstGeom prst="rect">
            <a:avLst/>
          </a:prstGeom>
          <a:noFill/>
          <a:ln w="0">
            <a:noFill/>
          </a:ln>
          <a:effectLst>
            <a:outerShdw blurRad="57240" dist="19080" dir="5400000" rotWithShape="0">
              <a:srgbClr val="000000">
                <a:alpha val="50000"/>
              </a:srgbClr>
            </a:outerShdw>
          </a:effectLst>
        </p:spPr>
        <p:txBody>
          <a:bodyPr lIns="91440" tIns="91440" rIns="91440" bIns="91440" anchor="b">
            <a:normAutofit/>
          </a:bodyPr>
          <a:lstStyle>
            <a:lvl1pPr indent="0"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nrope"/>
                <a:ea typeface="+mj-ea"/>
                <a:cs typeface="+mj-cs"/>
              </a:rPr>
              <a:t>Expectations from AI</a:t>
            </a:r>
          </a:p>
        </p:txBody>
      </p:sp>
      <p:sp>
        <p:nvSpPr>
          <p:cNvPr id="19" name="Google Shape;131;p24">
            <a:extLst>
              <a:ext uri="{FF2B5EF4-FFF2-40B4-BE49-F238E27FC236}">
                <a16:creationId xmlns:a16="http://schemas.microsoft.com/office/drawing/2014/main" id="{15387941-B1E5-4236-B006-26C8795BC572}"/>
              </a:ext>
            </a:extLst>
          </p:cNvPr>
          <p:cNvSpPr/>
          <p:nvPr/>
        </p:nvSpPr>
        <p:spPr>
          <a:xfrm>
            <a:off x="6705600" y="1943100"/>
            <a:ext cx="13701600" cy="6248400"/>
          </a:xfrm>
          <a:prstGeom prst="roundRect">
            <a:avLst>
              <a:gd name="adj" fmla="val 24504"/>
            </a:avLst>
          </a:prstGeom>
          <a:noFill/>
          <a:ln w="9525">
            <a:solidFill>
              <a:srgbClr val="FFFFFF"/>
            </a:solidFill>
            <a:round/>
          </a:ln>
          <a:effectLst/>
        </p:spPr>
        <p:txBody>
          <a:bodyPr tIns="182880" bIns="182880" anchor="ctr">
            <a:noAutofit/>
          </a:bodyPr>
          <a:lstStyle/>
          <a:p>
            <a:pPr marL="0" marR="0" lvl="0" indent="0" algn="ctr" defTabSz="1828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Symbol"/>
              <a:ea typeface="+mn-ea"/>
              <a:cs typeface="+mn-cs"/>
            </a:endParaRPr>
          </a:p>
        </p:txBody>
      </p:sp>
      <p:sp>
        <p:nvSpPr>
          <p:cNvPr id="20" name="PlaceHolder 2">
            <a:extLst>
              <a:ext uri="{FF2B5EF4-FFF2-40B4-BE49-F238E27FC236}">
                <a16:creationId xmlns:a16="http://schemas.microsoft.com/office/drawing/2014/main" id="{EF0AB549-A705-43AD-8E12-F8845ABBF93A}"/>
              </a:ext>
            </a:extLst>
          </p:cNvPr>
          <p:cNvSpPr txBox="1">
            <a:spLocks/>
          </p:cNvSpPr>
          <p:nvPr/>
        </p:nvSpPr>
        <p:spPr>
          <a:xfrm>
            <a:off x="7269900" y="2642802"/>
            <a:ext cx="10256100" cy="5015298"/>
          </a:xfrm>
          <a:prstGeom prst="rect">
            <a:avLst/>
          </a:prstGeom>
          <a:noFill/>
          <a:ln w="0">
            <a:noFill/>
          </a:ln>
          <a:effectLst>
            <a:outerShdw blurRad="57240" dist="19080" dir="5400000" rotWithShape="0">
              <a:srgbClr val="000000">
                <a:alpha val="50000"/>
              </a:srgbClr>
            </a:outerShdw>
          </a:effectLst>
        </p:spPr>
        <p:txBody>
          <a:bodyPr lIns="182880" tIns="182880" rIns="182880" bIns="182880" anchor="t">
            <a:normAutofit fontScale="92500" lnSpcReduction="20000"/>
          </a:bodyPr>
          <a:lstStyle>
            <a:lvl1pPr indent="0"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marR="0" lvl="0" indent="-457200" algn="just" defTabSz="18288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>
                <a:tab pos="0" algn="l"/>
              </a:tabLst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unnel Sans Light"/>
                <a:ea typeface="Funnel Sans Light"/>
                <a:cs typeface="+mj-cs"/>
              </a:rPr>
              <a:t>AI continuously checks production and </a:t>
            </a:r>
            <a:r>
              <a:rPr lang="en-US" sz="2800" dirty="0">
                <a:solidFill>
                  <a:srgbClr val="FFFFFF"/>
                </a:solidFill>
                <a:latin typeface="Funnel Sans Light"/>
                <a:ea typeface="Funnel Sans Light"/>
              </a:rPr>
              <a:t>equipment's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unnel Sans Light"/>
                <a:ea typeface="Funnel Sans Light"/>
                <a:cs typeface="+mj-cs"/>
              </a:rPr>
              <a:t>parameters such as steel grade, superheat, casting speed, hydraulic pressure, and cooling rate and etc. in real time. </a:t>
            </a:r>
          </a:p>
          <a:p>
            <a:pPr marL="457200" marR="0" lvl="0" indent="-457200" algn="just" defTabSz="18288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>
                <a:tab pos="0" algn="l"/>
              </a:tabLst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unnel Sans Light"/>
                <a:ea typeface="Funnel Sans Light"/>
                <a:cs typeface="+mj-cs"/>
              </a:rPr>
              <a:t>AI must be able to simulate continuous casting process according to input parameters.</a:t>
            </a:r>
          </a:p>
          <a:p>
            <a:pPr marL="457200" marR="0" lvl="0" indent="-457200" algn="just" defTabSz="18288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>
                <a:tab pos="0" algn="l"/>
              </a:tabLst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unnel Sans Light"/>
                <a:ea typeface="Funnel Sans Light"/>
                <a:cs typeface="+mj-cs"/>
              </a:rPr>
              <a:t>AI must be trainable and promote herself.</a:t>
            </a:r>
          </a:p>
          <a:p>
            <a:pPr marL="457200" marR="0" lvl="0" indent="-457200" algn="just" defTabSz="18288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>
                <a:tab pos="0" algn="l"/>
              </a:tabLst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unnel Sans Light"/>
                <a:ea typeface="Funnel Sans Light"/>
                <a:cs typeface="+mj-cs"/>
              </a:rPr>
              <a:t>This online supervision allows early detection of anomalies, suggestion of corrective actions and ensuring the process stays within optimal ranges to maintain high-quality slab production.</a:t>
            </a:r>
          </a:p>
          <a:p>
            <a:pPr marL="0" marR="0" lvl="0" indent="0" algn="l" defTabSz="1828800" rtl="0" eaLnBrk="1" fontAlgn="auto" latinLnBrk="0" hangingPunct="1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Symbol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mputer Architecture by Slidesgo">
  <a:themeElements>
    <a:clrScheme name="Simple Light">
      <a:dk1>
        <a:srgbClr val="FFFFFF"/>
      </a:dk1>
      <a:lt1>
        <a:srgbClr val="0E0E0E"/>
      </a:lt1>
      <a:dk2>
        <a:srgbClr val="FFFFFF"/>
      </a:dk2>
      <a:lt2>
        <a:srgbClr val="222222"/>
      </a:lt2>
      <a:accent1>
        <a:srgbClr val="D9D9D9"/>
      </a:accent1>
      <a:accent2>
        <a:srgbClr val="00FFA4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International Organizations by Slidesgo">
  <a:themeElements>
    <a:clrScheme name="Simple Light">
      <a:dk1>
        <a:srgbClr val="000000"/>
      </a:dk1>
      <a:lt1>
        <a:srgbClr val="FFFFFF"/>
      </a:lt1>
      <a:dk2>
        <a:srgbClr val="003366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Custom 26">
      <a:dk1>
        <a:srgbClr val="000000"/>
      </a:dk1>
      <a:lt1>
        <a:srgbClr val="FFFFFF"/>
      </a:lt1>
      <a:dk2>
        <a:srgbClr val="2D3847"/>
      </a:dk2>
      <a:lt2>
        <a:srgbClr val="E7E6E6"/>
      </a:lt2>
      <a:accent1>
        <a:srgbClr val="39B2B9"/>
      </a:accent1>
      <a:accent2>
        <a:srgbClr val="8ECAE6"/>
      </a:accent2>
      <a:accent3>
        <a:srgbClr val="023047"/>
      </a:accent3>
      <a:accent4>
        <a:srgbClr val="FFB703"/>
      </a:accent4>
      <a:accent5>
        <a:srgbClr val="FB8500"/>
      </a:accent5>
      <a:accent6>
        <a:srgbClr val="686868"/>
      </a:accent6>
      <a:hlink>
        <a:srgbClr val="0563C1"/>
      </a:hlink>
      <a:folHlink>
        <a:srgbClr val="954F72"/>
      </a:folHlink>
    </a:clrScheme>
    <a:fontScheme name="Custom 66">
      <a:majorFont>
        <a:latin typeface="Krona One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377</Words>
  <Application>Microsoft Office PowerPoint</Application>
  <PresentationFormat>Custom</PresentationFormat>
  <Paragraphs>44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17</vt:i4>
      </vt:variant>
    </vt:vector>
  </HeadingPairs>
  <TitlesOfParts>
    <vt:vector size="39" baseType="lpstr">
      <vt:lpstr>Dibaj FaNum Medium</vt:lpstr>
      <vt:lpstr>Aria Bold</vt:lpstr>
      <vt:lpstr>Dibaj FaNum Black</vt:lpstr>
      <vt:lpstr>Symbol</vt:lpstr>
      <vt:lpstr>Arial</vt:lpstr>
      <vt:lpstr>Aria Semi-Bold</vt:lpstr>
      <vt:lpstr>Manjari</vt:lpstr>
      <vt:lpstr>Krona One</vt:lpstr>
      <vt:lpstr>Funnel Sans Light</vt:lpstr>
      <vt:lpstr>Be Vietnam Pro Light</vt:lpstr>
      <vt:lpstr>Calibri</vt:lpstr>
      <vt:lpstr>OpenSymbol</vt:lpstr>
      <vt:lpstr>Epilogue Medium</vt:lpstr>
      <vt:lpstr>Manrope</vt:lpstr>
      <vt:lpstr>Aria Heavy</vt:lpstr>
      <vt:lpstr>Open Sans</vt:lpstr>
      <vt:lpstr>Wingdings</vt:lpstr>
      <vt:lpstr>Funnel Sans</vt:lpstr>
      <vt:lpstr>Office Theme</vt:lpstr>
      <vt:lpstr>Computer Architecture by Slidesgo</vt:lpstr>
      <vt:lpstr>International Organizations by Slidesgo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Copy of گزارش پروژهای مسئولیت اجتماعی</dc:title>
  <dc:creator>حمیدرضا نظری</dc:creator>
  <cp:lastModifiedBy>میلاد وهمن طادی</cp:lastModifiedBy>
  <cp:revision>23</cp:revision>
  <dcterms:created xsi:type="dcterms:W3CDTF">2006-08-16T00:00:00Z</dcterms:created>
  <dcterms:modified xsi:type="dcterms:W3CDTF">2026-02-17T08:09:49Z</dcterms:modified>
  <dc:identifier>DAHA675gyic</dc:identifier>
</cp:coreProperties>
</file>