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15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A579-C0DF-4B17-9F9E-D2E9C38713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60D-21D5-46B9-84EC-22C5EE03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2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A579-C0DF-4B17-9F9E-D2E9C38713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60D-21D5-46B9-84EC-22C5EE03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13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A579-C0DF-4B17-9F9E-D2E9C38713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60D-21D5-46B9-84EC-22C5EE03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1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A579-C0DF-4B17-9F9E-D2E9C38713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60D-21D5-46B9-84EC-22C5EE03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0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82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82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A579-C0DF-4B17-9F9E-D2E9C38713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60D-21D5-46B9-84EC-22C5EE03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16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A579-C0DF-4B17-9F9E-D2E9C38713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60D-21D5-46B9-84EC-22C5EE03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2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A579-C0DF-4B17-9F9E-D2E9C38713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60D-21D5-46B9-84EC-22C5EE03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5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A579-C0DF-4B17-9F9E-D2E9C38713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60D-21D5-46B9-84EC-22C5EE03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A579-C0DF-4B17-9F9E-D2E9C38713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60D-21D5-46B9-84EC-22C5EE03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0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A579-C0DF-4B17-9F9E-D2E9C38713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60D-21D5-46B9-84EC-22C5EE03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19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A579-C0DF-4B17-9F9E-D2E9C38713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E60D-21D5-46B9-84EC-22C5EE03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2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C0A579-C0DF-4B17-9F9E-D2E9C38713A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EBE60D-21D5-46B9-84EC-22C5EE032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6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8A1FAF-76E8-6CC8-3899-9F399624D4BF}"/>
              </a:ext>
            </a:extLst>
          </p:cNvPr>
          <p:cNvSpPr/>
          <p:nvPr/>
        </p:nvSpPr>
        <p:spPr>
          <a:xfrm>
            <a:off x="10232759" y="1620458"/>
            <a:ext cx="2071314" cy="466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dirty="0">
                <a:cs typeface="B Nazanin" panose="00000400000000000000" pitchFamily="2" charset="-78"/>
              </a:rPr>
              <a:t>نام سازمان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6D194C-0785-97FB-DFB3-B5921CF0652B}"/>
              </a:ext>
            </a:extLst>
          </p:cNvPr>
          <p:cNvSpPr/>
          <p:nvPr/>
        </p:nvSpPr>
        <p:spPr>
          <a:xfrm>
            <a:off x="6510744" y="1620458"/>
            <a:ext cx="3580656" cy="466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3D7A13-CCD4-02AA-0A2A-693517D7FF20}"/>
              </a:ext>
            </a:extLst>
          </p:cNvPr>
          <p:cNvSpPr/>
          <p:nvPr/>
        </p:nvSpPr>
        <p:spPr>
          <a:xfrm>
            <a:off x="4219541" y="1620458"/>
            <a:ext cx="2071314" cy="466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dirty="0">
                <a:cs typeface="B Nazanin" panose="00000400000000000000" pitchFamily="2" charset="-78"/>
              </a:rPr>
              <a:t>عنوان مساله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24BABE-FD9D-1BC7-58E6-A1D60A3A6166}"/>
              </a:ext>
            </a:extLst>
          </p:cNvPr>
          <p:cNvSpPr/>
          <p:nvPr/>
        </p:nvSpPr>
        <p:spPr>
          <a:xfrm>
            <a:off x="497526" y="1620458"/>
            <a:ext cx="3580656" cy="466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D16865-A7CD-5E69-2088-6C3D1F193348}"/>
              </a:ext>
            </a:extLst>
          </p:cNvPr>
          <p:cNvSpPr/>
          <p:nvPr/>
        </p:nvSpPr>
        <p:spPr>
          <a:xfrm>
            <a:off x="10232759" y="2216825"/>
            <a:ext cx="2071314" cy="16537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dirty="0">
                <a:cs typeface="B Nazanin" panose="00000400000000000000" pitchFamily="2" charset="-78"/>
              </a:rPr>
              <a:t>لیست ابعاد دارای قوت اثرگذار روی مساله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934D57-87CA-7636-B48E-8B27698228C5}"/>
              </a:ext>
            </a:extLst>
          </p:cNvPr>
          <p:cNvSpPr/>
          <p:nvPr/>
        </p:nvSpPr>
        <p:spPr>
          <a:xfrm>
            <a:off x="6510746" y="2216825"/>
            <a:ext cx="3580656" cy="16537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C9BA39-7358-0480-2C57-425932451931}"/>
              </a:ext>
            </a:extLst>
          </p:cNvPr>
          <p:cNvSpPr/>
          <p:nvPr/>
        </p:nvSpPr>
        <p:spPr>
          <a:xfrm>
            <a:off x="497526" y="2216824"/>
            <a:ext cx="3580656" cy="16537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C609BC-21CA-54C8-0A61-3B111E3B40FB}"/>
              </a:ext>
            </a:extLst>
          </p:cNvPr>
          <p:cNvSpPr/>
          <p:nvPr/>
        </p:nvSpPr>
        <p:spPr>
          <a:xfrm>
            <a:off x="4219542" y="2216825"/>
            <a:ext cx="2071314" cy="16537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dirty="0">
                <a:cs typeface="B Nazanin" panose="00000400000000000000" pitchFamily="2" charset="-78"/>
              </a:rPr>
              <a:t>لیست ابعاد ضعیف مرتبط با مساله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DC9F16-044C-D63B-70A9-A7BCAD0673F4}"/>
              </a:ext>
            </a:extLst>
          </p:cNvPr>
          <p:cNvSpPr/>
          <p:nvPr/>
        </p:nvSpPr>
        <p:spPr>
          <a:xfrm>
            <a:off x="10232759" y="4014325"/>
            <a:ext cx="2071314" cy="16537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dirty="0">
                <a:cs typeface="B Nazanin" panose="00000400000000000000" pitchFamily="2" charset="-78"/>
              </a:rPr>
              <a:t>اهمیت مساله در رقابت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9F5807-AE16-12ED-7978-A65DA42F3408}"/>
              </a:ext>
            </a:extLst>
          </p:cNvPr>
          <p:cNvSpPr/>
          <p:nvPr/>
        </p:nvSpPr>
        <p:spPr>
          <a:xfrm>
            <a:off x="6510746" y="4014325"/>
            <a:ext cx="3580656" cy="16537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FE1B5E-4CE1-0B76-BF0E-FBF5A8F4FA23}"/>
              </a:ext>
            </a:extLst>
          </p:cNvPr>
          <p:cNvSpPr/>
          <p:nvPr/>
        </p:nvSpPr>
        <p:spPr>
          <a:xfrm>
            <a:off x="4219540" y="4014325"/>
            <a:ext cx="2071314" cy="16537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dirty="0">
                <a:cs typeface="B Nazanin" panose="00000400000000000000" pitchFamily="2" charset="-78"/>
              </a:rPr>
              <a:t>پیش بینی نیازمندی تغییرات در زیرساخت ها و فناوری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2AFA16-92E8-50E2-0BAD-9D5A9924CF5A}"/>
              </a:ext>
            </a:extLst>
          </p:cNvPr>
          <p:cNvSpPr/>
          <p:nvPr/>
        </p:nvSpPr>
        <p:spPr>
          <a:xfrm>
            <a:off x="497526" y="4014325"/>
            <a:ext cx="3580656" cy="16537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AE42E58-8B58-5EFD-D81F-A7D8755D638D}"/>
              </a:ext>
            </a:extLst>
          </p:cNvPr>
          <p:cNvSpPr/>
          <p:nvPr/>
        </p:nvSpPr>
        <p:spPr>
          <a:xfrm>
            <a:off x="10232759" y="5828928"/>
            <a:ext cx="2071314" cy="16537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dirty="0">
                <a:cs typeface="B Nazanin" panose="00000400000000000000" pitchFamily="2" charset="-78"/>
              </a:rPr>
              <a:t>با حل مساله چه تغییری در</a:t>
            </a:r>
          </a:p>
          <a:p>
            <a:pPr algn="ctr" rtl="1"/>
            <a:r>
              <a:rPr lang="fa-IR" dirty="0">
                <a:cs typeface="B Nazanin" panose="00000400000000000000" pitchFamily="2" charset="-78"/>
              </a:rPr>
              <a:t>سودآوری ایجاد می شود؟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F5756BC-1484-6611-F630-59E1D06B7C69}"/>
              </a:ext>
            </a:extLst>
          </p:cNvPr>
          <p:cNvSpPr/>
          <p:nvPr/>
        </p:nvSpPr>
        <p:spPr>
          <a:xfrm>
            <a:off x="6510746" y="5828928"/>
            <a:ext cx="3580656" cy="16537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70F0486-C740-BF49-CC95-E7B18D9BE979}"/>
              </a:ext>
            </a:extLst>
          </p:cNvPr>
          <p:cNvSpPr/>
          <p:nvPr/>
        </p:nvSpPr>
        <p:spPr>
          <a:xfrm>
            <a:off x="4219539" y="5821324"/>
            <a:ext cx="2071314" cy="16537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dirty="0">
                <a:cs typeface="B Nazanin" panose="00000400000000000000" pitchFamily="2" charset="-78"/>
              </a:rPr>
              <a:t>حل مساله با چه اهدافی در کسب و کار مرتبط است؟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D597AAA-8F73-E844-9C24-6E0A0843A31B}"/>
              </a:ext>
            </a:extLst>
          </p:cNvPr>
          <p:cNvSpPr/>
          <p:nvPr/>
        </p:nvSpPr>
        <p:spPr>
          <a:xfrm>
            <a:off x="497526" y="5821324"/>
            <a:ext cx="3580656" cy="16537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E1BCFE0-CCD3-F009-6E57-536D29865D4E}"/>
              </a:ext>
            </a:extLst>
          </p:cNvPr>
          <p:cNvSpPr/>
          <p:nvPr/>
        </p:nvSpPr>
        <p:spPr>
          <a:xfrm>
            <a:off x="9502815" y="7576411"/>
            <a:ext cx="2801258" cy="1474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dirty="0">
                <a:cs typeface="B Nazanin" panose="00000400000000000000" pitchFamily="2" charset="-78"/>
              </a:rPr>
              <a:t>تشریح مفصل مساله با تاکید بر متغیرهای کلیدی و روابط بین آن‌ها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1D8D689-D4C2-8B12-87DE-E831EFFE1021}"/>
              </a:ext>
            </a:extLst>
          </p:cNvPr>
          <p:cNvSpPr/>
          <p:nvPr/>
        </p:nvSpPr>
        <p:spPr>
          <a:xfrm>
            <a:off x="497526" y="7576411"/>
            <a:ext cx="8814476" cy="1474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5D106E8-4E96-55A8-55F6-A909680E87C2}"/>
              </a:ext>
            </a:extLst>
          </p:cNvPr>
          <p:cNvSpPr/>
          <p:nvPr/>
        </p:nvSpPr>
        <p:spPr>
          <a:xfrm>
            <a:off x="10232759" y="1041723"/>
            <a:ext cx="2071314" cy="466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dirty="0">
                <a:cs typeface="B Nazanin" panose="00000400000000000000" pitchFamily="2" charset="-78"/>
              </a:rPr>
              <a:t>نام فرد نماینده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3BC649-7E5A-E709-197F-6ED5D3755699}"/>
              </a:ext>
            </a:extLst>
          </p:cNvPr>
          <p:cNvSpPr/>
          <p:nvPr/>
        </p:nvSpPr>
        <p:spPr>
          <a:xfrm>
            <a:off x="6510744" y="1043842"/>
            <a:ext cx="3580656" cy="466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507FE9F-4452-D198-84EA-ECBD042EC4A4}"/>
              </a:ext>
            </a:extLst>
          </p:cNvPr>
          <p:cNvSpPr/>
          <p:nvPr/>
        </p:nvSpPr>
        <p:spPr>
          <a:xfrm>
            <a:off x="4219539" y="1040565"/>
            <a:ext cx="2071314" cy="466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dirty="0">
                <a:cs typeface="B Nazanin" panose="00000400000000000000" pitchFamily="2" charset="-78"/>
              </a:rPr>
              <a:t>شماره تماس نماینده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541B3D7-C10C-2D52-249E-DD018C99C9AA}"/>
              </a:ext>
            </a:extLst>
          </p:cNvPr>
          <p:cNvSpPr/>
          <p:nvPr/>
        </p:nvSpPr>
        <p:spPr>
          <a:xfrm>
            <a:off x="497524" y="1042684"/>
            <a:ext cx="3580656" cy="466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C282D6D-9BD2-C8FB-63D2-F55158376FC2}"/>
              </a:ext>
            </a:extLst>
          </p:cNvPr>
          <p:cNvSpPr txBox="1"/>
          <p:nvPr/>
        </p:nvSpPr>
        <p:spPr>
          <a:xfrm>
            <a:off x="3200400" y="266046"/>
            <a:ext cx="6400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fa-IR" sz="2800" b="1" dirty="0">
                <a:cs typeface="B Nazanin" panose="00000400000000000000" pitchFamily="2" charset="-78"/>
              </a:rPr>
              <a:t>بوم مساله‌یابی نسل چهارم صنعت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933FB9EC-DD9F-6CC1-4FE8-431359441A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24" y="102800"/>
            <a:ext cx="823930" cy="82393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92285821-47CC-B4E1-FC3B-D0E00C67AF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1400" y="173921"/>
            <a:ext cx="2188310" cy="68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819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76</Words>
  <Application>Microsoft Office PowerPoint</Application>
  <PresentationFormat>A3 Paper (297x420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Mohammad Abaee</cp:lastModifiedBy>
  <cp:revision>2</cp:revision>
  <dcterms:created xsi:type="dcterms:W3CDTF">2024-07-13T11:03:30Z</dcterms:created>
  <dcterms:modified xsi:type="dcterms:W3CDTF">2024-07-29T11:48:37Z</dcterms:modified>
</cp:coreProperties>
</file>