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4" r:id="rId4"/>
    <p:sldId id="265" r:id="rId5"/>
  </p:sldIdLst>
  <p:sldSz cx="9144000" cy="5143500" type="screen16x9"/>
  <p:notesSz cx="6858000" cy="9144000"/>
  <p:embeddedFontLst>
    <p:embeddedFont>
      <p:font typeface="Fira Sans Condensed" panose="020B0503050000020004" pitchFamily="34" charset="0"/>
      <p:regular r:id="rId8"/>
      <p:bold r:id="rId9"/>
      <p:italic r:id="rId10"/>
      <p:boldItalic r:id="rId11"/>
    </p:embeddedFont>
    <p:embeddedFont>
      <p:font typeface="Fira Sans Condensed Light" panose="020B0604020202020204" pitchFamily="34" charset="0"/>
      <p:regular r:id="rId12"/>
      <p:bold r:id="rId13"/>
      <p:italic r:id="rId14"/>
      <p:boldItalic r:id="rId15"/>
    </p:embeddedFont>
    <p:embeddedFont>
      <p:font typeface="Rajdhani" panose="020B0604020202020204" charset="0"/>
      <p:regular r:id="rId16"/>
      <p:bold r:id="rId17"/>
    </p:embeddedFont>
    <p:embeddedFont>
      <p:font typeface="Roboto Condensed Light" panose="020B0604020202020204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5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644972-BDFD-4777-83BE-FEB02C00DC07}">
  <a:tblStyle styleId="{EA644972-BDFD-4777-83BE-FEB02C00DC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6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E4936B-5B38-58C7-57B9-8E89C38CE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AA8D3-2FB1-CDBE-9960-4940109B5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090C-2DF9-4B62-8309-F7E5A16DE833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5B9FF-C7DF-F8FC-C0AE-65AF1B6F1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EF87E-151F-2B8A-6CC7-18B22C263F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C7E23-1F89-467A-A884-F036ED9FB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3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708a6ee8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708a6ee8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8a6ee8a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8a6ee8a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6bcecd75a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6bcecd75a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6bcecd75a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6bcecd75a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30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39149" y="928938"/>
            <a:ext cx="4291500" cy="29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39125" y="3848863"/>
            <a:ext cx="4291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2062500"/>
            <a:ext cx="8520600" cy="11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255700"/>
            <a:ext cx="85206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●"/>
              <a:defRPr sz="1400"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○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■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●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○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■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●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○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Font typeface="Fira Sans Condensed"/>
              <a:buChar char="■"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34135" y="1434600"/>
            <a:ext cx="3532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115100" y="1152475"/>
            <a:ext cx="6913800" cy="3456000"/>
          </a:xfrm>
          <a:prstGeom prst="rect">
            <a:avLst/>
          </a:prstGeom>
          <a:solidFill>
            <a:schemeClr val="dk1">
              <a:alpha val="56699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 sz="1400">
                <a:solidFill>
                  <a:srgbClr val="F3F3F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4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1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 flipH="1">
            <a:off x="5584135" y="2904500"/>
            <a:ext cx="17013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 flipH="1">
            <a:off x="5079300" y="3229525"/>
            <a:ext cx="27111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400"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 flipH="1">
            <a:off x="1858635" y="2904500"/>
            <a:ext cx="17013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jdhani"/>
              <a:buNone/>
              <a:defRPr sz="14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 flipH="1">
            <a:off x="1353800" y="3229525"/>
            <a:ext cx="27111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400"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"/>
              <a:buNone/>
              <a:defRPr sz="11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1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1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487163" y="1434600"/>
            <a:ext cx="3367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1400"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"/>
              <a:buNone/>
              <a:defRPr sz="28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530228" y="1434600"/>
            <a:ext cx="19671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422250" y="1418700"/>
            <a:ext cx="4299600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522825" y="971850"/>
            <a:ext cx="37878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4799950" y="1954200"/>
            <a:ext cx="194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 idx="2" hasCustomPrompt="1"/>
          </p:nvPr>
        </p:nvSpPr>
        <p:spPr>
          <a:xfrm>
            <a:off x="4849170" y="1001125"/>
            <a:ext cx="2026800" cy="18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0100" y="1706850"/>
            <a:ext cx="27597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2880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340">
          <p15:clr>
            <a:srgbClr val="EA4335"/>
          </p15:clr>
        </p15:guide>
        <p15:guide id="5" orient="horz" pos="2903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3632007" y="199280"/>
            <a:ext cx="4291500" cy="2268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400" dirty="0">
                <a:cs typeface="B Nazanin" panose="00000400000000000000" pitchFamily="2" charset="-78"/>
              </a:rPr>
              <a:t>اولین دوره از رقابت‌های هوش مصنوعی اصفهان</a:t>
            </a:r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970398" y="3242513"/>
            <a:ext cx="2587256" cy="629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نام و اعضای تیم: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چالش:</a:t>
            </a:r>
            <a:endParaRPr sz="18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4">
            <a:alphaModFix/>
          </a:blip>
          <a:srcRect l="25302" r="25297"/>
          <a:stretch/>
        </p:blipFill>
        <p:spPr>
          <a:xfrm>
            <a:off x="767950" y="978400"/>
            <a:ext cx="3049450" cy="347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25EB82-1D43-7E87-03C9-BE2D97D9A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42" y="0"/>
            <a:ext cx="831928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19E33B1-3700-28D7-2D4D-F8AEF149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" y="56708"/>
            <a:ext cx="787613" cy="8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720000" y="259655"/>
            <a:ext cx="7704000" cy="742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cs typeface="B Nazanin" panose="00000400000000000000" pitchFamily="2" charset="-78"/>
              </a:rPr>
              <a:t>صورت مساله</a:t>
            </a:r>
            <a:endParaRPr sz="3600" dirty="0">
              <a:cs typeface="B Nazanin" panose="00000400000000000000" pitchFamily="2" charset="-78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436419" y="1013930"/>
            <a:ext cx="8312726" cy="3655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r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fa-IR" sz="2000" dirty="0">
                <a:solidFill>
                  <a:schemeClr val="lt2"/>
                </a:solidFill>
                <a:cs typeface="B Nazanin" panose="00000400000000000000" pitchFamily="2" charset="-78"/>
              </a:rPr>
              <a:t>متن</a:t>
            </a:r>
            <a:endParaRPr sz="2000" dirty="0"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6">
            <a:extLst>
              <a:ext uri="{FF2B5EF4-FFF2-40B4-BE49-F238E27FC236}">
                <a16:creationId xmlns:a16="http://schemas.microsoft.com/office/drawing/2014/main" id="{4213B68D-2718-3A89-80DE-E9628D86C9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4237"/>
            <a:ext cx="7704000" cy="742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cs typeface="B Nazanin" panose="00000400000000000000" pitchFamily="2" charset="-78"/>
              </a:rPr>
              <a:t>راهکار پیشنهادی</a:t>
            </a:r>
            <a:endParaRPr sz="3600" dirty="0">
              <a:cs typeface="B Nazanin" panose="00000400000000000000" pitchFamily="2" charset="-78"/>
            </a:endParaRPr>
          </a:p>
        </p:txBody>
      </p:sp>
      <p:sp>
        <p:nvSpPr>
          <p:cNvPr id="5" name="Google Shape;65;p16">
            <a:extLst>
              <a:ext uri="{FF2B5EF4-FFF2-40B4-BE49-F238E27FC236}">
                <a16:creationId xmlns:a16="http://schemas.microsoft.com/office/drawing/2014/main" id="{9B7B3539-F0E8-EA6D-AA1C-1DD4F17743BA}"/>
              </a:ext>
            </a:extLst>
          </p:cNvPr>
          <p:cNvSpPr txBox="1">
            <a:spLocks/>
          </p:cNvSpPr>
          <p:nvPr/>
        </p:nvSpPr>
        <p:spPr>
          <a:xfrm>
            <a:off x="436419" y="1013930"/>
            <a:ext cx="8312726" cy="3655052"/>
          </a:xfrm>
          <a:prstGeom prst="rect">
            <a:avLst/>
          </a:prstGeom>
          <a:solidFill>
            <a:schemeClr val="accent4">
              <a:alpha val="24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r" rtl="1">
              <a:buClr>
                <a:schemeClr val="lt2"/>
              </a:buClr>
              <a:buSzPts val="1400"/>
            </a:pPr>
            <a:r>
              <a:rPr lang="fa-IR" sz="2000" dirty="0">
                <a:solidFill>
                  <a:schemeClr val="lt2"/>
                </a:solidFill>
                <a:cs typeface="B Nazanin" panose="00000400000000000000" pitchFamily="2" charset="-78"/>
              </a:rPr>
              <a:t>متن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6">
            <a:extLst>
              <a:ext uri="{FF2B5EF4-FFF2-40B4-BE49-F238E27FC236}">
                <a16:creationId xmlns:a16="http://schemas.microsoft.com/office/drawing/2014/main" id="{4213B68D-2718-3A89-80DE-E9628D86C9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4237"/>
            <a:ext cx="7704000" cy="742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cs typeface="B Nazanin" panose="00000400000000000000" pitchFamily="2" charset="-78"/>
              </a:rPr>
              <a:t>نتایج</a:t>
            </a:r>
            <a:endParaRPr sz="3600" dirty="0">
              <a:cs typeface="B Nazanin" panose="00000400000000000000" pitchFamily="2" charset="-78"/>
            </a:endParaRPr>
          </a:p>
        </p:txBody>
      </p:sp>
      <p:sp>
        <p:nvSpPr>
          <p:cNvPr id="5" name="Google Shape;65;p16">
            <a:extLst>
              <a:ext uri="{FF2B5EF4-FFF2-40B4-BE49-F238E27FC236}">
                <a16:creationId xmlns:a16="http://schemas.microsoft.com/office/drawing/2014/main" id="{9B7B3539-F0E8-EA6D-AA1C-1DD4F17743BA}"/>
              </a:ext>
            </a:extLst>
          </p:cNvPr>
          <p:cNvSpPr txBox="1">
            <a:spLocks/>
          </p:cNvSpPr>
          <p:nvPr/>
        </p:nvSpPr>
        <p:spPr>
          <a:xfrm>
            <a:off x="436419" y="1013930"/>
            <a:ext cx="8312726" cy="3655052"/>
          </a:xfrm>
          <a:prstGeom prst="rect">
            <a:avLst/>
          </a:prstGeom>
          <a:solidFill>
            <a:schemeClr val="accent4">
              <a:alpha val="24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algn="r" rtl="1">
              <a:buClr>
                <a:schemeClr val="lt2"/>
              </a:buClr>
              <a:buSzPts val="1400"/>
            </a:pPr>
            <a:r>
              <a:rPr lang="fa-IR" sz="2000">
                <a:solidFill>
                  <a:schemeClr val="lt2"/>
                </a:solidFill>
                <a:cs typeface="B Nazanin" panose="00000400000000000000" pitchFamily="2" charset="-78"/>
              </a:rPr>
              <a:t>متن</a:t>
            </a:r>
          </a:p>
          <a:p>
            <a:pPr marL="139700" algn="r" rtl="1">
              <a:buClr>
                <a:schemeClr val="lt2"/>
              </a:buClr>
              <a:buSzPts val="1400"/>
            </a:pPr>
            <a:endParaRPr lang="fa-IR" sz="2000" dirty="0"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3473622"/>
      </p:ext>
    </p:extLst>
  </p:cSld>
  <p:clrMapOvr>
    <a:masterClrMapping/>
  </p:clrMapOvr>
</p:sld>
</file>

<file path=ppt/theme/theme1.xml><?xml version="1.0" encoding="utf-8"?>
<a:theme xmlns:a="http://schemas.openxmlformats.org/drawingml/2006/main" name="Ghalamo.com">
  <a:themeElements>
    <a:clrScheme name="Simple Light">
      <a:dk1>
        <a:srgbClr val="0C343D"/>
      </a:dk1>
      <a:lt1>
        <a:srgbClr val="00C3B1"/>
      </a:lt1>
      <a:dk2>
        <a:srgbClr val="CC4125"/>
      </a:dk2>
      <a:lt2>
        <a:srgbClr val="F3F3F3"/>
      </a:lt2>
      <a:accent1>
        <a:srgbClr val="0C343D"/>
      </a:accent1>
      <a:accent2>
        <a:srgbClr val="00C3B1"/>
      </a:accent2>
      <a:accent3>
        <a:srgbClr val="CC4125"/>
      </a:accent3>
      <a:accent4>
        <a:srgbClr val="F3F3F3"/>
      </a:accent4>
      <a:accent5>
        <a:srgbClr val="0C343D"/>
      </a:accent5>
      <a:accent6>
        <a:srgbClr val="00C3B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</Words>
  <Application>Microsoft Office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Times New Roman</vt:lpstr>
      <vt:lpstr>Anaheim</vt:lpstr>
      <vt:lpstr>Fira Sans Condensed Light</vt:lpstr>
      <vt:lpstr>Arial</vt:lpstr>
      <vt:lpstr>Roboto Condensed Light</vt:lpstr>
      <vt:lpstr>Rajdhani</vt:lpstr>
      <vt:lpstr>Fira Sans Condensed</vt:lpstr>
      <vt:lpstr>Ghalamo.com</vt:lpstr>
      <vt:lpstr>اولین دوره از رقابت‌های هوش مصنوعی اصفهان</vt:lpstr>
      <vt:lpstr>صورت مساله</vt:lpstr>
      <vt:lpstr>راهکار پیشنهادی</vt:lpstr>
      <vt:lpstr>نتایج</vt:lpstr>
    </vt:vector>
  </TitlesOfParts>
  <Company>Ghalamo.com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اولین دوره از رقابت‌های هوش مصنوعی اصفهان</dc:title>
  <dc:creator>ghasemi</dc:creator>
  <dc:description>Ghalamo.com</dc:description>
  <cp:lastModifiedBy>bmn-3</cp:lastModifiedBy>
  <cp:revision>9</cp:revision>
  <dcterms:modified xsi:type="dcterms:W3CDTF">2024-01-28T04:50:38Z</dcterms:modified>
</cp:coreProperties>
</file>